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5" r:id="rId4"/>
    <p:sldId id="260" r:id="rId5"/>
    <p:sldId id="262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2444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01361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2378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683479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136441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00127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0982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7972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48731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3606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360186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C55AD-A532-4E27-9158-D6A1283E3A93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488C-515C-4B71-A2F7-9AF8F99CD0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7411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tif"/><Relationship Id="rId4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:\western scanning\22-8-2018\x pth1r\Biochem user 2018-08-18 17hr 38min_Exposure_10.3sec.tif">
            <a:extLst>
              <a:ext uri="{FF2B5EF4-FFF2-40B4-BE49-F238E27FC236}">
                <a16:creationId xmlns:a16="http://schemas.microsoft.com/office/drawing/2014/main" id="{115C7074-8A4E-496D-80B3-65370ACDF6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1" t="-1361" r="-1598" b="-3502"/>
          <a:stretch/>
        </p:blipFill>
        <p:spPr bwMode="auto">
          <a:xfrm>
            <a:off x="4161261" y="1353160"/>
            <a:ext cx="2160000" cy="16687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:\western scanning\22-8-2018\xpth1r\Biochem user 2018-08-20 18hr 22min_Exposure_19.6sec.tif">
            <a:extLst>
              <a:ext uri="{FF2B5EF4-FFF2-40B4-BE49-F238E27FC236}">
                <a16:creationId xmlns:a16="http://schemas.microsoft.com/office/drawing/2014/main" id="{3739171F-156B-4524-B60D-A13FA7DE0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0" t="-1845" r="-417" b="-1951"/>
          <a:stretch/>
        </p:blipFill>
        <p:spPr bwMode="auto">
          <a:xfrm>
            <a:off x="838725" y="1374952"/>
            <a:ext cx="2160000" cy="164700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R:\western scanning\22-8-2018\actin\Biochem user 2018-08-18 17hr 56min_Exposure_1.0sec.tif">
            <a:extLst>
              <a:ext uri="{FF2B5EF4-FFF2-40B4-BE49-F238E27FC236}">
                <a16:creationId xmlns:a16="http://schemas.microsoft.com/office/drawing/2014/main" id="{BB86D6E9-2BF7-4634-9AF0-1B7ECD2183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33" t="-879" r="-586" b="-1919"/>
          <a:stretch/>
        </p:blipFill>
        <p:spPr bwMode="auto">
          <a:xfrm>
            <a:off x="4218228" y="3899614"/>
            <a:ext cx="2160000" cy="15772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6BFD57B1-5398-4544-A6F1-495C0B6BC0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06" y="3879751"/>
            <a:ext cx="2842349" cy="22075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5D733A-F938-43D8-BF44-585B3846D33E}"/>
              </a:ext>
            </a:extLst>
          </p:cNvPr>
          <p:cNvSpPr txBox="1"/>
          <p:nvPr/>
        </p:nvSpPr>
        <p:spPr>
          <a:xfrm flipH="1">
            <a:off x="245966" y="346364"/>
            <a:ext cx="234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</a:t>
            </a:r>
            <a:endParaRPr lang="en-HK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CC5AC6-AF66-44B6-AECD-8BCB6EADB3B3}"/>
              </a:ext>
            </a:extLst>
          </p:cNvPr>
          <p:cNvSpPr/>
          <p:nvPr/>
        </p:nvSpPr>
        <p:spPr>
          <a:xfrm>
            <a:off x="1918607" y="1902278"/>
            <a:ext cx="729981" cy="7266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EDF4AD-17DE-4EA0-ABD1-9A6F84BE91B2}"/>
              </a:ext>
            </a:extLst>
          </p:cNvPr>
          <p:cNvSpPr/>
          <p:nvPr/>
        </p:nvSpPr>
        <p:spPr>
          <a:xfrm>
            <a:off x="5050643" y="1914881"/>
            <a:ext cx="729981" cy="7266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830E6-C7D0-4FE4-A63B-DDF0A8D7C31E}"/>
              </a:ext>
            </a:extLst>
          </p:cNvPr>
          <p:cNvSpPr/>
          <p:nvPr/>
        </p:nvSpPr>
        <p:spPr>
          <a:xfrm>
            <a:off x="2216891" y="4047871"/>
            <a:ext cx="729981" cy="7266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BAF99D-5880-4EFE-86AF-4F317E073FAD}"/>
              </a:ext>
            </a:extLst>
          </p:cNvPr>
          <p:cNvSpPr txBox="1"/>
          <p:nvPr/>
        </p:nvSpPr>
        <p:spPr>
          <a:xfrm>
            <a:off x="3611101" y="4687193"/>
            <a:ext cx="1034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β</a:t>
            </a:r>
            <a:r>
              <a:rPr lang="en-HK" sz="1400" dirty="0"/>
              <a:t>-actin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E61EB-F0F3-4C20-9B78-024D036B13E5}"/>
              </a:ext>
            </a:extLst>
          </p:cNvPr>
          <p:cNvSpPr txBox="1"/>
          <p:nvPr/>
        </p:nvSpPr>
        <p:spPr>
          <a:xfrm>
            <a:off x="47806" y="2031372"/>
            <a:ext cx="112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/>
              <a:t>PTH1R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EA604-0AE3-43F9-A936-62D2252882B3}"/>
              </a:ext>
            </a:extLst>
          </p:cNvPr>
          <p:cNvSpPr txBox="1"/>
          <p:nvPr/>
        </p:nvSpPr>
        <p:spPr>
          <a:xfrm>
            <a:off x="1344436" y="2703819"/>
            <a:ext cx="199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 </a:t>
            </a:r>
            <a:r>
              <a:rPr lang="en-US" sz="1200" dirty="0" err="1"/>
              <a:t>deglycosylation</a:t>
            </a:r>
            <a:endParaRPr lang="en-HK" sz="1200" dirty="0"/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6A7D55D5-549D-4020-9C2D-E7BA3BCF922A}"/>
              </a:ext>
            </a:extLst>
          </p:cNvPr>
          <p:cNvSpPr txBox="1"/>
          <p:nvPr/>
        </p:nvSpPr>
        <p:spPr>
          <a:xfrm rot="17837971">
            <a:off x="2191490" y="1425587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0284881E-CC30-48E5-957D-FF024EBF713E}"/>
              </a:ext>
            </a:extLst>
          </p:cNvPr>
          <p:cNvSpPr txBox="1"/>
          <p:nvPr/>
        </p:nvSpPr>
        <p:spPr>
          <a:xfrm>
            <a:off x="1871119" y="1314187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7DFAFC-28A1-4674-9F38-C8D038D0869B}"/>
              </a:ext>
            </a:extLst>
          </p:cNvPr>
          <p:cNvSpPr txBox="1"/>
          <p:nvPr/>
        </p:nvSpPr>
        <p:spPr>
          <a:xfrm rot="17837971">
            <a:off x="1929594" y="1556546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3E13DA-200F-46B9-824C-C951C76FB96A}"/>
              </a:ext>
            </a:extLst>
          </p:cNvPr>
          <p:cNvSpPr txBox="1"/>
          <p:nvPr/>
        </p:nvSpPr>
        <p:spPr>
          <a:xfrm rot="17837971">
            <a:off x="1783648" y="1538898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A0E478-52A6-41DA-AAFC-FE49359997D1}"/>
              </a:ext>
            </a:extLst>
          </p:cNvPr>
          <p:cNvCxnSpPr>
            <a:cxnSpLocks/>
          </p:cNvCxnSpPr>
          <p:nvPr/>
        </p:nvCxnSpPr>
        <p:spPr>
          <a:xfrm>
            <a:off x="1965177" y="1497569"/>
            <a:ext cx="46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14">
            <a:extLst>
              <a:ext uri="{FF2B5EF4-FFF2-40B4-BE49-F238E27FC236}">
                <a16:creationId xmlns:a16="http://schemas.microsoft.com/office/drawing/2014/main" id="{DCAE6F67-926C-48CB-BC16-4C1CDDEA2F84}"/>
              </a:ext>
            </a:extLst>
          </p:cNvPr>
          <p:cNvSpPr txBox="1"/>
          <p:nvPr/>
        </p:nvSpPr>
        <p:spPr>
          <a:xfrm rot="17837971">
            <a:off x="5346596" y="1423023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15">
            <a:extLst>
              <a:ext uri="{FF2B5EF4-FFF2-40B4-BE49-F238E27FC236}">
                <a16:creationId xmlns:a16="http://schemas.microsoft.com/office/drawing/2014/main" id="{261531B3-51D1-42D6-BFFB-2E3835189C0B}"/>
              </a:ext>
            </a:extLst>
          </p:cNvPr>
          <p:cNvSpPr txBox="1"/>
          <p:nvPr/>
        </p:nvSpPr>
        <p:spPr>
          <a:xfrm>
            <a:off x="4977239" y="1315301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D0DBF4-B171-49D5-9E09-B6D240DB90FD}"/>
              </a:ext>
            </a:extLst>
          </p:cNvPr>
          <p:cNvSpPr txBox="1"/>
          <p:nvPr/>
        </p:nvSpPr>
        <p:spPr>
          <a:xfrm rot="17837971">
            <a:off x="5035714" y="1557660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802A0-C447-4DD5-B700-37EB5423093D}"/>
              </a:ext>
            </a:extLst>
          </p:cNvPr>
          <p:cNvSpPr txBox="1"/>
          <p:nvPr/>
        </p:nvSpPr>
        <p:spPr>
          <a:xfrm rot="17837971">
            <a:off x="4889768" y="1540012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889F7B6-E9F1-4DE5-8226-BBB3C99DFDC8}"/>
              </a:ext>
            </a:extLst>
          </p:cNvPr>
          <p:cNvCxnSpPr>
            <a:cxnSpLocks/>
          </p:cNvCxnSpPr>
          <p:nvPr/>
        </p:nvCxnSpPr>
        <p:spPr>
          <a:xfrm>
            <a:off x="5071297" y="1498683"/>
            <a:ext cx="46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00A0665-6A46-4E19-B677-B048F618D7C5}"/>
              </a:ext>
            </a:extLst>
          </p:cNvPr>
          <p:cNvSpPr txBox="1"/>
          <p:nvPr/>
        </p:nvSpPr>
        <p:spPr>
          <a:xfrm>
            <a:off x="4564338" y="2675653"/>
            <a:ext cx="199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after </a:t>
            </a:r>
            <a:r>
              <a:rPr lang="en-US" sz="1200" dirty="0" err="1"/>
              <a:t>deglycosylation</a:t>
            </a:r>
            <a:endParaRPr lang="en-HK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E30F8A-5F68-4EBA-BD7A-1F734F411A32}"/>
              </a:ext>
            </a:extLst>
          </p:cNvPr>
          <p:cNvSpPr txBox="1"/>
          <p:nvPr/>
        </p:nvSpPr>
        <p:spPr>
          <a:xfrm>
            <a:off x="2833731" y="2138231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18E77AF3-72C9-42E4-9273-156421A13787}"/>
              </a:ext>
            </a:extLst>
          </p:cNvPr>
          <p:cNvSpPr/>
          <p:nvPr/>
        </p:nvSpPr>
        <p:spPr>
          <a:xfrm rot="16200000">
            <a:off x="2827152" y="2211770"/>
            <a:ext cx="46826" cy="8700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26442A-F30A-4F24-8B9A-955C602B0DE5}"/>
              </a:ext>
            </a:extLst>
          </p:cNvPr>
          <p:cNvSpPr txBox="1"/>
          <p:nvPr/>
        </p:nvSpPr>
        <p:spPr>
          <a:xfrm>
            <a:off x="6040180" y="2174161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709753E9-EC5D-4BED-BD99-261E6BA7FDE4}"/>
              </a:ext>
            </a:extLst>
          </p:cNvPr>
          <p:cNvSpPr/>
          <p:nvPr/>
        </p:nvSpPr>
        <p:spPr>
          <a:xfrm rot="16200000">
            <a:off x="6033601" y="2247700"/>
            <a:ext cx="46826" cy="8700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C281548-AD5A-406E-A84C-CFA45549131B}"/>
              </a:ext>
            </a:extLst>
          </p:cNvPr>
          <p:cNvSpPr txBox="1"/>
          <p:nvPr/>
        </p:nvSpPr>
        <p:spPr>
          <a:xfrm>
            <a:off x="3369166" y="2020273"/>
            <a:ext cx="112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/>
              <a:t>PTH1R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BDB651A-3E95-44A4-807F-6F284C3528D6}"/>
              </a:ext>
            </a:extLst>
          </p:cNvPr>
          <p:cNvSpPr txBox="1"/>
          <p:nvPr/>
        </p:nvSpPr>
        <p:spPr>
          <a:xfrm>
            <a:off x="607290" y="4289042"/>
            <a:ext cx="112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400" dirty="0"/>
              <a:t>MMP14</a:t>
            </a:r>
          </a:p>
        </p:txBody>
      </p:sp>
      <p:sp>
        <p:nvSpPr>
          <p:cNvPr id="37" name="TextBox 14">
            <a:extLst>
              <a:ext uri="{FF2B5EF4-FFF2-40B4-BE49-F238E27FC236}">
                <a16:creationId xmlns:a16="http://schemas.microsoft.com/office/drawing/2014/main" id="{EC0304D9-DEF7-42DF-B707-A128BC203509}"/>
              </a:ext>
            </a:extLst>
          </p:cNvPr>
          <p:cNvSpPr txBox="1"/>
          <p:nvPr/>
        </p:nvSpPr>
        <p:spPr>
          <a:xfrm rot="17837971">
            <a:off x="2484531" y="3556653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15">
            <a:extLst>
              <a:ext uri="{FF2B5EF4-FFF2-40B4-BE49-F238E27FC236}">
                <a16:creationId xmlns:a16="http://schemas.microsoft.com/office/drawing/2014/main" id="{8D244552-2E63-4E74-9E03-AA85401F79B5}"/>
              </a:ext>
            </a:extLst>
          </p:cNvPr>
          <p:cNvSpPr txBox="1"/>
          <p:nvPr/>
        </p:nvSpPr>
        <p:spPr>
          <a:xfrm>
            <a:off x="2164160" y="3445253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89856A-74D4-4F09-88F3-5AB43D3532F0}"/>
              </a:ext>
            </a:extLst>
          </p:cNvPr>
          <p:cNvSpPr txBox="1"/>
          <p:nvPr/>
        </p:nvSpPr>
        <p:spPr>
          <a:xfrm rot="17837971">
            <a:off x="2222635" y="3687612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17C310-696B-400F-BD41-B2B105DD4073}"/>
              </a:ext>
            </a:extLst>
          </p:cNvPr>
          <p:cNvSpPr txBox="1"/>
          <p:nvPr/>
        </p:nvSpPr>
        <p:spPr>
          <a:xfrm rot="17837971">
            <a:off x="2076689" y="3669964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814398E-EE0F-4FEA-BA23-99E551055D2F}"/>
              </a:ext>
            </a:extLst>
          </p:cNvPr>
          <p:cNvCxnSpPr>
            <a:cxnSpLocks/>
          </p:cNvCxnSpPr>
          <p:nvPr/>
        </p:nvCxnSpPr>
        <p:spPr>
          <a:xfrm>
            <a:off x="2258218" y="3628635"/>
            <a:ext cx="46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A0903519-6352-4450-AB74-08F52D3C127D}"/>
              </a:ext>
            </a:extLst>
          </p:cNvPr>
          <p:cNvSpPr/>
          <p:nvPr/>
        </p:nvSpPr>
        <p:spPr>
          <a:xfrm>
            <a:off x="5010586" y="4262920"/>
            <a:ext cx="729981" cy="7266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49" name="TextBox 14">
            <a:extLst>
              <a:ext uri="{FF2B5EF4-FFF2-40B4-BE49-F238E27FC236}">
                <a16:creationId xmlns:a16="http://schemas.microsoft.com/office/drawing/2014/main" id="{1C2CB09F-9516-43B3-8C58-9EC056123656}"/>
              </a:ext>
            </a:extLst>
          </p:cNvPr>
          <p:cNvSpPr txBox="1"/>
          <p:nvPr/>
        </p:nvSpPr>
        <p:spPr>
          <a:xfrm rot="17837971">
            <a:off x="5278226" y="3735238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15">
            <a:extLst>
              <a:ext uri="{FF2B5EF4-FFF2-40B4-BE49-F238E27FC236}">
                <a16:creationId xmlns:a16="http://schemas.microsoft.com/office/drawing/2014/main" id="{88163594-1136-4065-9012-40AC4AC9D98A}"/>
              </a:ext>
            </a:extLst>
          </p:cNvPr>
          <p:cNvSpPr txBox="1"/>
          <p:nvPr/>
        </p:nvSpPr>
        <p:spPr>
          <a:xfrm>
            <a:off x="4957855" y="3623838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F9088B7-24FA-4B5A-A0D9-DFF2D71319F5}"/>
              </a:ext>
            </a:extLst>
          </p:cNvPr>
          <p:cNvSpPr txBox="1"/>
          <p:nvPr/>
        </p:nvSpPr>
        <p:spPr>
          <a:xfrm rot="17837971">
            <a:off x="5016330" y="3866197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EB2923-C537-40A6-A831-47D171B03396}"/>
              </a:ext>
            </a:extLst>
          </p:cNvPr>
          <p:cNvSpPr txBox="1"/>
          <p:nvPr/>
        </p:nvSpPr>
        <p:spPr>
          <a:xfrm rot="17837971">
            <a:off x="4870384" y="3848549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A24566B-0224-4D49-970F-3F4A4B2A7162}"/>
              </a:ext>
            </a:extLst>
          </p:cNvPr>
          <p:cNvCxnSpPr>
            <a:cxnSpLocks/>
          </p:cNvCxnSpPr>
          <p:nvPr/>
        </p:nvCxnSpPr>
        <p:spPr>
          <a:xfrm>
            <a:off x="5051913" y="3807220"/>
            <a:ext cx="46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 descr="A picture containing text, document&#10;&#10;Description automatically generated">
            <a:extLst>
              <a:ext uri="{FF2B5EF4-FFF2-40B4-BE49-F238E27FC236}">
                <a16:creationId xmlns:a16="http://schemas.microsoft.com/office/drawing/2014/main" id="{1C38F1A9-2083-4367-9865-998D013DB6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96" y="6525069"/>
            <a:ext cx="1781359" cy="1440000"/>
          </a:xfrm>
          <a:prstGeom prst="rect">
            <a:avLst/>
          </a:prstGeom>
        </p:spPr>
      </p:pic>
      <p:pic>
        <p:nvPicPr>
          <p:cNvPr id="55" name="Picture 54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5A99E317-19EE-48A5-B015-C22639B069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730" y="7957021"/>
            <a:ext cx="1928521" cy="1440000"/>
          </a:xfrm>
          <a:prstGeom prst="rect">
            <a:avLst/>
          </a:prstGeom>
        </p:spPr>
      </p:pic>
      <p:pic>
        <p:nvPicPr>
          <p:cNvPr id="56" name="Picture 55" descr="A picture containing text, dark, night sky&#10;&#10;Description automatically generated">
            <a:extLst>
              <a:ext uri="{FF2B5EF4-FFF2-40B4-BE49-F238E27FC236}">
                <a16:creationId xmlns:a16="http://schemas.microsoft.com/office/drawing/2014/main" id="{62E645B6-A0F9-4125-85F7-6A56E2A368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179" y="7965069"/>
            <a:ext cx="1928521" cy="1440000"/>
          </a:xfrm>
          <a:prstGeom prst="rect">
            <a:avLst/>
          </a:prstGeom>
        </p:spPr>
      </p:pic>
      <p:pic>
        <p:nvPicPr>
          <p:cNvPr id="57" name="Picture 56" descr="Text&#10;&#10;Description automatically generated with low confidence">
            <a:extLst>
              <a:ext uri="{FF2B5EF4-FFF2-40B4-BE49-F238E27FC236}">
                <a16:creationId xmlns:a16="http://schemas.microsoft.com/office/drawing/2014/main" id="{54E8FC63-C2AC-426B-A92A-DA4241B71CA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1589" y="6516737"/>
            <a:ext cx="1911700" cy="144000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1275ED64-1B38-4FBF-B5C1-AA2E6D8E29E8}"/>
              </a:ext>
            </a:extLst>
          </p:cNvPr>
          <p:cNvSpPr txBox="1"/>
          <p:nvPr/>
        </p:nvSpPr>
        <p:spPr>
          <a:xfrm>
            <a:off x="181400" y="7022186"/>
            <a:ext cx="736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PTH1R</a:t>
            </a:r>
          </a:p>
        </p:txBody>
      </p:sp>
      <p:pic>
        <p:nvPicPr>
          <p:cNvPr id="59" name="Picture 58" descr="A picture containing text, indoor, dark&#10;&#10;Description automatically generated">
            <a:extLst>
              <a:ext uri="{FF2B5EF4-FFF2-40B4-BE49-F238E27FC236}">
                <a16:creationId xmlns:a16="http://schemas.microsoft.com/office/drawing/2014/main" id="{21A63EEC-99F3-4945-A2A2-B3BA8B555A0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722" y="7972945"/>
            <a:ext cx="1926548" cy="1440000"/>
          </a:xfrm>
          <a:prstGeom prst="rect">
            <a:avLst/>
          </a:prstGeom>
        </p:spPr>
      </p:pic>
      <p:pic>
        <p:nvPicPr>
          <p:cNvPr id="60" name="Picture 59" descr="A close-up of a piano&#10;&#10;Description automatically generated with low confidence">
            <a:extLst>
              <a:ext uri="{FF2B5EF4-FFF2-40B4-BE49-F238E27FC236}">
                <a16:creationId xmlns:a16="http://schemas.microsoft.com/office/drawing/2014/main" id="{314FA944-2E24-4614-815C-86E8E5F9C3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334" y="6535933"/>
            <a:ext cx="1876663" cy="1440000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0FA5626-65AC-484C-A407-25F8729BA84B}"/>
              </a:ext>
            </a:extLst>
          </p:cNvPr>
          <p:cNvSpPr txBox="1"/>
          <p:nvPr/>
        </p:nvSpPr>
        <p:spPr>
          <a:xfrm>
            <a:off x="2419716" y="7192034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β</a:t>
            </a:r>
            <a:r>
              <a:rPr lang="en-HK" sz="1200" dirty="0"/>
              <a:t>-actin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FB0CCF-441D-4E5B-B082-819646FF5754}"/>
              </a:ext>
            </a:extLst>
          </p:cNvPr>
          <p:cNvSpPr txBox="1"/>
          <p:nvPr/>
        </p:nvSpPr>
        <p:spPr>
          <a:xfrm>
            <a:off x="4246066" y="7160686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MMP14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44AF76C-0696-470A-8579-E82F5F81855D}"/>
              </a:ext>
            </a:extLst>
          </p:cNvPr>
          <p:cNvSpPr txBox="1"/>
          <p:nvPr/>
        </p:nvSpPr>
        <p:spPr>
          <a:xfrm>
            <a:off x="1083513" y="6192448"/>
            <a:ext cx="12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mPth1r</a:t>
            </a:r>
            <a:endParaRPr lang="en-HK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9A881B5-2735-4AA8-94FB-BA2E47C978EE}"/>
              </a:ext>
            </a:extLst>
          </p:cNvPr>
          <p:cNvSpPr txBox="1"/>
          <p:nvPr/>
        </p:nvSpPr>
        <p:spPr>
          <a:xfrm>
            <a:off x="1304073" y="6595710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8639227-B27F-4317-A71F-A5668E42FA2B}"/>
              </a:ext>
            </a:extLst>
          </p:cNvPr>
          <p:cNvSpPr txBox="1"/>
          <p:nvPr/>
        </p:nvSpPr>
        <p:spPr>
          <a:xfrm>
            <a:off x="967799" y="6487988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BB17867-38A1-459C-858C-B327D7BB4504}"/>
              </a:ext>
            </a:extLst>
          </p:cNvPr>
          <p:cNvCxnSpPr/>
          <p:nvPr/>
        </p:nvCxnSpPr>
        <p:spPr>
          <a:xfrm>
            <a:off x="1395153" y="6940310"/>
            <a:ext cx="33333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E208F49-BEE8-45E1-A07D-E91ED8675C38}"/>
              </a:ext>
            </a:extLst>
          </p:cNvPr>
          <p:cNvCxnSpPr/>
          <p:nvPr/>
        </p:nvCxnSpPr>
        <p:spPr>
          <a:xfrm>
            <a:off x="1078142" y="6884633"/>
            <a:ext cx="28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2CB399D5-D806-48D9-BCF4-D1E0E5A31D81}"/>
              </a:ext>
            </a:extLst>
          </p:cNvPr>
          <p:cNvSpPr txBox="1"/>
          <p:nvPr/>
        </p:nvSpPr>
        <p:spPr>
          <a:xfrm>
            <a:off x="865818" y="6687102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4B3CE5-C92B-4AB9-BE0A-693E5BF9A29E}"/>
              </a:ext>
            </a:extLst>
          </p:cNvPr>
          <p:cNvSpPr txBox="1"/>
          <p:nvPr/>
        </p:nvSpPr>
        <p:spPr>
          <a:xfrm>
            <a:off x="1038117" y="6691628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EC8F369-FCDC-43FF-A60E-9E15F632CCBF}"/>
              </a:ext>
            </a:extLst>
          </p:cNvPr>
          <p:cNvSpPr txBox="1"/>
          <p:nvPr/>
        </p:nvSpPr>
        <p:spPr>
          <a:xfrm>
            <a:off x="1204786" y="6688888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B7EDAB3-6E57-49CA-BCAA-D5622CC17D41}"/>
              </a:ext>
            </a:extLst>
          </p:cNvPr>
          <p:cNvCxnSpPr>
            <a:cxnSpLocks/>
          </p:cNvCxnSpPr>
          <p:nvPr/>
        </p:nvCxnSpPr>
        <p:spPr>
          <a:xfrm>
            <a:off x="1036171" y="6487988"/>
            <a:ext cx="79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14">
            <a:extLst>
              <a:ext uri="{FF2B5EF4-FFF2-40B4-BE49-F238E27FC236}">
                <a16:creationId xmlns:a16="http://schemas.microsoft.com/office/drawing/2014/main" id="{39D87343-5581-492D-B3BA-BE81DE077BD1}"/>
              </a:ext>
            </a:extLst>
          </p:cNvPr>
          <p:cNvSpPr txBox="1"/>
          <p:nvPr/>
        </p:nvSpPr>
        <p:spPr>
          <a:xfrm rot="17837971">
            <a:off x="1567469" y="6322645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33CA33-92B8-4B0C-9686-8F44D628CF7B}"/>
              </a:ext>
            </a:extLst>
          </p:cNvPr>
          <p:cNvSpPr txBox="1"/>
          <p:nvPr/>
        </p:nvSpPr>
        <p:spPr>
          <a:xfrm>
            <a:off x="693680" y="7596160"/>
            <a:ext cx="1998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after </a:t>
            </a:r>
            <a:r>
              <a:rPr lang="en-US" sz="1200" dirty="0" err="1"/>
              <a:t>deglycosylation</a:t>
            </a:r>
            <a:endParaRPr lang="en-HK" sz="12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5B45C57-8212-4067-B46A-901F6C335911}"/>
              </a:ext>
            </a:extLst>
          </p:cNvPr>
          <p:cNvSpPr txBox="1"/>
          <p:nvPr/>
        </p:nvSpPr>
        <p:spPr>
          <a:xfrm>
            <a:off x="1277992" y="6761210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DDAEA74-3285-448C-85FF-52F6911660AF}"/>
              </a:ext>
            </a:extLst>
          </p:cNvPr>
          <p:cNvSpPr txBox="1"/>
          <p:nvPr/>
        </p:nvSpPr>
        <p:spPr>
          <a:xfrm>
            <a:off x="1432254" y="6764186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6BAC85-DBAE-40ED-B3E8-6ADF3A04B69E}"/>
              </a:ext>
            </a:extLst>
          </p:cNvPr>
          <p:cNvSpPr txBox="1"/>
          <p:nvPr/>
        </p:nvSpPr>
        <p:spPr>
          <a:xfrm>
            <a:off x="1531006" y="6676173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80427F4-D36F-4801-9AFD-BE912BE0746B}"/>
              </a:ext>
            </a:extLst>
          </p:cNvPr>
          <p:cNvSpPr txBox="1"/>
          <p:nvPr/>
        </p:nvSpPr>
        <p:spPr>
          <a:xfrm>
            <a:off x="3033006" y="6258401"/>
            <a:ext cx="12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mPth1r</a:t>
            </a:r>
            <a:endParaRPr lang="en-HK" sz="12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A30C25-0F84-43F6-97D1-C43C623B937D}"/>
              </a:ext>
            </a:extLst>
          </p:cNvPr>
          <p:cNvSpPr txBox="1"/>
          <p:nvPr/>
        </p:nvSpPr>
        <p:spPr>
          <a:xfrm>
            <a:off x="3253566" y="6661663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394CE5-1E36-444A-9BC9-93E330D5242C}"/>
              </a:ext>
            </a:extLst>
          </p:cNvPr>
          <p:cNvSpPr txBox="1"/>
          <p:nvPr/>
        </p:nvSpPr>
        <p:spPr>
          <a:xfrm>
            <a:off x="2917292" y="6553941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CECEEC5-89AF-4624-9530-B89516779B18}"/>
              </a:ext>
            </a:extLst>
          </p:cNvPr>
          <p:cNvCxnSpPr/>
          <p:nvPr/>
        </p:nvCxnSpPr>
        <p:spPr>
          <a:xfrm>
            <a:off x="3344646" y="7006263"/>
            <a:ext cx="33333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65745D3-1EBF-4768-A8AD-EA164D9ED938}"/>
              </a:ext>
            </a:extLst>
          </p:cNvPr>
          <p:cNvCxnSpPr/>
          <p:nvPr/>
        </p:nvCxnSpPr>
        <p:spPr>
          <a:xfrm>
            <a:off x="3027635" y="6950586"/>
            <a:ext cx="28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B170F707-8CAB-42A8-9795-0B34A2C667DD}"/>
              </a:ext>
            </a:extLst>
          </p:cNvPr>
          <p:cNvSpPr txBox="1"/>
          <p:nvPr/>
        </p:nvSpPr>
        <p:spPr>
          <a:xfrm>
            <a:off x="2815311" y="6753055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0BFB2A7-FDD1-4614-97AD-8DF5E54343A0}"/>
              </a:ext>
            </a:extLst>
          </p:cNvPr>
          <p:cNvSpPr txBox="1"/>
          <p:nvPr/>
        </p:nvSpPr>
        <p:spPr>
          <a:xfrm>
            <a:off x="2987610" y="6757581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68F0826-B836-44FE-8A89-F9D676E619EA}"/>
              </a:ext>
            </a:extLst>
          </p:cNvPr>
          <p:cNvSpPr txBox="1"/>
          <p:nvPr/>
        </p:nvSpPr>
        <p:spPr>
          <a:xfrm>
            <a:off x="3154279" y="6754841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E784C4E-5DCE-4130-9ED2-42A5A8348EA2}"/>
              </a:ext>
            </a:extLst>
          </p:cNvPr>
          <p:cNvCxnSpPr>
            <a:cxnSpLocks/>
          </p:cNvCxnSpPr>
          <p:nvPr/>
        </p:nvCxnSpPr>
        <p:spPr>
          <a:xfrm>
            <a:off x="2985664" y="6553941"/>
            <a:ext cx="864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14">
            <a:extLst>
              <a:ext uri="{FF2B5EF4-FFF2-40B4-BE49-F238E27FC236}">
                <a16:creationId xmlns:a16="http://schemas.microsoft.com/office/drawing/2014/main" id="{0EBBA73C-9487-4672-8EF9-A6F7A1B0EFBC}"/>
              </a:ext>
            </a:extLst>
          </p:cNvPr>
          <p:cNvSpPr txBox="1"/>
          <p:nvPr/>
        </p:nvSpPr>
        <p:spPr>
          <a:xfrm rot="17837971">
            <a:off x="3638464" y="6390218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785459A-DED5-4093-88EB-5B9F98A4C402}"/>
              </a:ext>
            </a:extLst>
          </p:cNvPr>
          <p:cNvSpPr txBox="1"/>
          <p:nvPr/>
        </p:nvSpPr>
        <p:spPr>
          <a:xfrm>
            <a:off x="3227485" y="6827163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C0700AB-1999-4B14-A4C6-C89F64428CF6}"/>
              </a:ext>
            </a:extLst>
          </p:cNvPr>
          <p:cNvSpPr txBox="1"/>
          <p:nvPr/>
        </p:nvSpPr>
        <p:spPr>
          <a:xfrm>
            <a:off x="3381747" y="6830139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4014B76-E617-4730-AA2A-4F53C9E8F54C}"/>
              </a:ext>
            </a:extLst>
          </p:cNvPr>
          <p:cNvSpPr txBox="1"/>
          <p:nvPr/>
        </p:nvSpPr>
        <p:spPr>
          <a:xfrm>
            <a:off x="3480499" y="6742126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8B82E67-1C86-4BA1-BD08-EFAD1507C27F}"/>
              </a:ext>
            </a:extLst>
          </p:cNvPr>
          <p:cNvSpPr txBox="1"/>
          <p:nvPr/>
        </p:nvSpPr>
        <p:spPr>
          <a:xfrm>
            <a:off x="5342618" y="6165401"/>
            <a:ext cx="1289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mPth1r</a:t>
            </a:r>
            <a:endParaRPr lang="en-HK" sz="12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F304252-0C6A-4D8E-947A-C52F0B9BD5EB}"/>
              </a:ext>
            </a:extLst>
          </p:cNvPr>
          <p:cNvSpPr txBox="1"/>
          <p:nvPr/>
        </p:nvSpPr>
        <p:spPr>
          <a:xfrm>
            <a:off x="5563178" y="6568663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B9B7345-A680-4159-BB39-310A17ABDE83}"/>
              </a:ext>
            </a:extLst>
          </p:cNvPr>
          <p:cNvSpPr txBox="1"/>
          <p:nvPr/>
        </p:nvSpPr>
        <p:spPr>
          <a:xfrm>
            <a:off x="5226904" y="6460941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060015D-92E8-4BCD-B7C1-C99E56AE8059}"/>
              </a:ext>
            </a:extLst>
          </p:cNvPr>
          <p:cNvCxnSpPr/>
          <p:nvPr/>
        </p:nvCxnSpPr>
        <p:spPr>
          <a:xfrm>
            <a:off x="5654258" y="6913263"/>
            <a:ext cx="33333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6A673AC-7D8E-42A7-9D46-DF59EC3F3D28}"/>
              </a:ext>
            </a:extLst>
          </p:cNvPr>
          <p:cNvCxnSpPr/>
          <p:nvPr/>
        </p:nvCxnSpPr>
        <p:spPr>
          <a:xfrm>
            <a:off x="5288263" y="6857586"/>
            <a:ext cx="288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B300F24-CDC7-4807-94B6-95DC27E626F2}"/>
              </a:ext>
            </a:extLst>
          </p:cNvPr>
          <p:cNvSpPr txBox="1"/>
          <p:nvPr/>
        </p:nvSpPr>
        <p:spPr>
          <a:xfrm>
            <a:off x="5075939" y="6660055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8059FFD-B0E0-4B64-A628-788E23CF2162}"/>
              </a:ext>
            </a:extLst>
          </p:cNvPr>
          <p:cNvSpPr txBox="1"/>
          <p:nvPr/>
        </p:nvSpPr>
        <p:spPr>
          <a:xfrm>
            <a:off x="5248238" y="6664581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2FF1BEB-F1B8-4894-A741-B7C601DB7D5E}"/>
              </a:ext>
            </a:extLst>
          </p:cNvPr>
          <p:cNvSpPr txBox="1"/>
          <p:nvPr/>
        </p:nvSpPr>
        <p:spPr>
          <a:xfrm>
            <a:off x="5414907" y="6661841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984FDAB-0ACB-4595-98DD-CDE8349475DD}"/>
              </a:ext>
            </a:extLst>
          </p:cNvPr>
          <p:cNvCxnSpPr>
            <a:cxnSpLocks/>
          </p:cNvCxnSpPr>
          <p:nvPr/>
        </p:nvCxnSpPr>
        <p:spPr>
          <a:xfrm>
            <a:off x="5295276" y="6460941"/>
            <a:ext cx="864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4">
            <a:extLst>
              <a:ext uri="{FF2B5EF4-FFF2-40B4-BE49-F238E27FC236}">
                <a16:creationId xmlns:a16="http://schemas.microsoft.com/office/drawing/2014/main" id="{59739451-A182-4B1B-9BCB-8CD38FDC4E72}"/>
              </a:ext>
            </a:extLst>
          </p:cNvPr>
          <p:cNvSpPr txBox="1"/>
          <p:nvPr/>
        </p:nvSpPr>
        <p:spPr>
          <a:xfrm rot="17837971">
            <a:off x="5948076" y="6297218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73ADF2C-2E36-4472-8197-238580EFE5FD}"/>
              </a:ext>
            </a:extLst>
          </p:cNvPr>
          <p:cNvSpPr txBox="1"/>
          <p:nvPr/>
        </p:nvSpPr>
        <p:spPr>
          <a:xfrm>
            <a:off x="5537097" y="6734163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625</a:t>
            </a:r>
            <a:endParaRPr lang="en-HK" sz="8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2036671-0770-4EBD-853F-E5331C6348A0}"/>
              </a:ext>
            </a:extLst>
          </p:cNvPr>
          <p:cNvSpPr txBox="1"/>
          <p:nvPr/>
        </p:nvSpPr>
        <p:spPr>
          <a:xfrm>
            <a:off x="5691359" y="6737139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500</a:t>
            </a:r>
            <a:endParaRPr lang="en-HK" sz="8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B7D156E2-6785-40D6-99AD-895C0E5F471F}"/>
              </a:ext>
            </a:extLst>
          </p:cNvPr>
          <p:cNvSpPr txBox="1"/>
          <p:nvPr/>
        </p:nvSpPr>
        <p:spPr>
          <a:xfrm>
            <a:off x="5790111" y="6649126"/>
            <a:ext cx="340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375</a:t>
            </a:r>
            <a:endParaRPr lang="en-HK" sz="8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C430D0D-9054-4BB0-850E-E38857A8096C}"/>
              </a:ext>
            </a:extLst>
          </p:cNvPr>
          <p:cNvSpPr txBox="1"/>
          <p:nvPr/>
        </p:nvSpPr>
        <p:spPr>
          <a:xfrm flipH="1">
            <a:off x="105453" y="5715090"/>
            <a:ext cx="234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</a:t>
            </a:r>
            <a:endParaRPr lang="en-HK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778E40C-DECF-44DC-8F6E-3B7555369657}"/>
              </a:ext>
            </a:extLst>
          </p:cNvPr>
          <p:cNvSpPr txBox="1"/>
          <p:nvPr/>
        </p:nvSpPr>
        <p:spPr>
          <a:xfrm>
            <a:off x="2253711" y="8464557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Isosceles Triangle 108">
            <a:extLst>
              <a:ext uri="{FF2B5EF4-FFF2-40B4-BE49-F238E27FC236}">
                <a16:creationId xmlns:a16="http://schemas.microsoft.com/office/drawing/2014/main" id="{17630DC9-F2AF-47E5-8053-F8AA80162999}"/>
              </a:ext>
            </a:extLst>
          </p:cNvPr>
          <p:cNvSpPr/>
          <p:nvPr/>
        </p:nvSpPr>
        <p:spPr>
          <a:xfrm rot="16200000">
            <a:off x="2247132" y="8538096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FB1EAF5-AAFE-4F8A-A6AF-FA06A2D0F5FF}"/>
              </a:ext>
            </a:extLst>
          </p:cNvPr>
          <p:cNvSpPr txBox="1"/>
          <p:nvPr/>
        </p:nvSpPr>
        <p:spPr>
          <a:xfrm>
            <a:off x="2248174" y="8594704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46C662A6-558B-41AD-8441-30454D618A47}"/>
              </a:ext>
            </a:extLst>
          </p:cNvPr>
          <p:cNvSpPr/>
          <p:nvPr/>
        </p:nvSpPr>
        <p:spPr>
          <a:xfrm rot="16200000">
            <a:off x="2241595" y="8668243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AB017C2-9399-4EEF-8BE1-E7B9CB35790B}"/>
              </a:ext>
            </a:extLst>
          </p:cNvPr>
          <p:cNvSpPr txBox="1"/>
          <p:nvPr/>
        </p:nvSpPr>
        <p:spPr>
          <a:xfrm>
            <a:off x="2074873" y="7093670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Isosceles Triangle 112">
            <a:extLst>
              <a:ext uri="{FF2B5EF4-FFF2-40B4-BE49-F238E27FC236}">
                <a16:creationId xmlns:a16="http://schemas.microsoft.com/office/drawing/2014/main" id="{44CB58E7-32B2-4D8D-8E20-50469E28D2CB}"/>
              </a:ext>
            </a:extLst>
          </p:cNvPr>
          <p:cNvSpPr/>
          <p:nvPr/>
        </p:nvSpPr>
        <p:spPr>
          <a:xfrm rot="16200000">
            <a:off x="2068294" y="7167209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3CD1259-49A3-4898-BBF1-64715E4C837B}"/>
              </a:ext>
            </a:extLst>
          </p:cNvPr>
          <p:cNvSpPr txBox="1"/>
          <p:nvPr/>
        </p:nvSpPr>
        <p:spPr>
          <a:xfrm>
            <a:off x="2081434" y="7192184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Isosceles Triangle 114">
            <a:extLst>
              <a:ext uri="{FF2B5EF4-FFF2-40B4-BE49-F238E27FC236}">
                <a16:creationId xmlns:a16="http://schemas.microsoft.com/office/drawing/2014/main" id="{1D59622E-07E9-45DC-8AF4-7011FB306829}"/>
              </a:ext>
            </a:extLst>
          </p:cNvPr>
          <p:cNvSpPr/>
          <p:nvPr/>
        </p:nvSpPr>
        <p:spPr>
          <a:xfrm rot="16200000">
            <a:off x="2074855" y="7265723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B1F3611-5E72-454D-ADAC-A6DC16068FB1}"/>
              </a:ext>
            </a:extLst>
          </p:cNvPr>
          <p:cNvSpPr txBox="1"/>
          <p:nvPr/>
        </p:nvSpPr>
        <p:spPr>
          <a:xfrm>
            <a:off x="6502959" y="7093670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58BC7361-92CE-49F5-8FCB-F19F1BE81230}"/>
              </a:ext>
            </a:extLst>
          </p:cNvPr>
          <p:cNvSpPr/>
          <p:nvPr/>
        </p:nvSpPr>
        <p:spPr>
          <a:xfrm rot="16200000">
            <a:off x="6496380" y="7167209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0DD12F8-F0ED-4423-9DDE-006BE2C7F32F}"/>
              </a:ext>
            </a:extLst>
          </p:cNvPr>
          <p:cNvSpPr txBox="1"/>
          <p:nvPr/>
        </p:nvSpPr>
        <p:spPr>
          <a:xfrm>
            <a:off x="6363267" y="858015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Isosceles Triangle 118">
            <a:extLst>
              <a:ext uri="{FF2B5EF4-FFF2-40B4-BE49-F238E27FC236}">
                <a16:creationId xmlns:a16="http://schemas.microsoft.com/office/drawing/2014/main" id="{D33E8671-D5D5-433C-A85E-6E5FDD0818BE}"/>
              </a:ext>
            </a:extLst>
          </p:cNvPr>
          <p:cNvSpPr/>
          <p:nvPr/>
        </p:nvSpPr>
        <p:spPr>
          <a:xfrm rot="16200000">
            <a:off x="6356688" y="8653694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176C404E-17E9-452C-B9EB-7AC86BB3B2DF}"/>
              </a:ext>
            </a:extLst>
          </p:cNvPr>
          <p:cNvSpPr/>
          <p:nvPr/>
        </p:nvSpPr>
        <p:spPr>
          <a:xfrm>
            <a:off x="1058838" y="7074676"/>
            <a:ext cx="923631" cy="3943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2F9685F-5334-4CB0-A80F-257A9CD3357B}"/>
              </a:ext>
            </a:extLst>
          </p:cNvPr>
          <p:cNvSpPr/>
          <p:nvPr/>
        </p:nvSpPr>
        <p:spPr>
          <a:xfrm>
            <a:off x="2940327" y="7133596"/>
            <a:ext cx="1126232" cy="3723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6374FFC-85C6-4730-B52F-BD6E77891355}"/>
              </a:ext>
            </a:extLst>
          </p:cNvPr>
          <p:cNvSpPr/>
          <p:nvPr/>
        </p:nvSpPr>
        <p:spPr>
          <a:xfrm>
            <a:off x="5220358" y="7119937"/>
            <a:ext cx="1126232" cy="3723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05EDDBF2-A3D2-4917-8A91-B12AC3949E88}"/>
              </a:ext>
            </a:extLst>
          </p:cNvPr>
          <p:cNvCxnSpPr>
            <a:cxnSpLocks/>
          </p:cNvCxnSpPr>
          <p:nvPr/>
        </p:nvCxnSpPr>
        <p:spPr>
          <a:xfrm flipV="1">
            <a:off x="493962" y="7309114"/>
            <a:ext cx="1037044" cy="268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42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图片 2">
            <a:extLst>
              <a:ext uri="{FF2B5EF4-FFF2-40B4-BE49-F238E27FC236}">
                <a16:creationId xmlns:a16="http://schemas.microsoft.com/office/drawing/2014/main" id="{FCC3839D-E979-4AC4-86B7-330EA015E5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1" t="-10463" r="-8072" b="-8442"/>
          <a:stretch/>
        </p:blipFill>
        <p:spPr>
          <a:xfrm>
            <a:off x="1857280" y="5718446"/>
            <a:ext cx="2852531" cy="23642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9" name="TextBox 15">
            <a:extLst>
              <a:ext uri="{FF2B5EF4-FFF2-40B4-BE49-F238E27FC236}">
                <a16:creationId xmlns:a16="http://schemas.microsoft.com/office/drawing/2014/main" id="{11C27CBF-A34E-4345-AF1F-C979DF374223}"/>
              </a:ext>
            </a:extLst>
          </p:cNvPr>
          <p:cNvSpPr txBox="1"/>
          <p:nvPr/>
        </p:nvSpPr>
        <p:spPr>
          <a:xfrm>
            <a:off x="2662947" y="5718446"/>
            <a:ext cx="14966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000" dirty="0">
                <a:latin typeface="Arial" panose="020B0604020202020204" pitchFamily="34" charset="0"/>
                <a:cs typeface="Arial" panose="020B0604020202020204" pitchFamily="34" charset="0"/>
              </a:rPr>
              <a:t>rPTH1R-His</a:t>
            </a:r>
            <a:endParaRPr lang="zh-HK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直接连接符 10">
            <a:extLst>
              <a:ext uri="{FF2B5EF4-FFF2-40B4-BE49-F238E27FC236}">
                <a16:creationId xmlns:a16="http://schemas.microsoft.com/office/drawing/2014/main" id="{B83105D5-A08B-471A-9241-9A09405D0654}"/>
              </a:ext>
            </a:extLst>
          </p:cNvPr>
          <p:cNvCxnSpPr>
            <a:cxnSpLocks/>
          </p:cNvCxnSpPr>
          <p:nvPr/>
        </p:nvCxnSpPr>
        <p:spPr>
          <a:xfrm>
            <a:off x="2796833" y="6436145"/>
            <a:ext cx="59140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文本框 11">
            <a:extLst>
              <a:ext uri="{FF2B5EF4-FFF2-40B4-BE49-F238E27FC236}">
                <a16:creationId xmlns:a16="http://schemas.microsoft.com/office/drawing/2014/main" id="{8CAC51E3-A3FC-41B8-9DB1-997E55D89B55}"/>
              </a:ext>
            </a:extLst>
          </p:cNvPr>
          <p:cNvSpPr txBox="1"/>
          <p:nvPr/>
        </p:nvSpPr>
        <p:spPr>
          <a:xfrm>
            <a:off x="2412458" y="6227104"/>
            <a:ext cx="1360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deglycosylated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等腰三角形 16">
            <a:extLst>
              <a:ext uri="{FF2B5EF4-FFF2-40B4-BE49-F238E27FC236}">
                <a16:creationId xmlns:a16="http://schemas.microsoft.com/office/drawing/2014/main" id="{FEE931A9-799D-4877-9433-1C5F5A3F1218}"/>
              </a:ext>
            </a:extLst>
          </p:cNvPr>
          <p:cNvSpPr/>
          <p:nvPr/>
        </p:nvSpPr>
        <p:spPr>
          <a:xfrm rot="16200000">
            <a:off x="4167265" y="6601393"/>
            <a:ext cx="52958" cy="11851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等腰三角形 17">
            <a:extLst>
              <a:ext uri="{FF2B5EF4-FFF2-40B4-BE49-F238E27FC236}">
                <a16:creationId xmlns:a16="http://schemas.microsoft.com/office/drawing/2014/main" id="{F21C8BD4-510F-4CA7-9AA5-9143D14048F1}"/>
              </a:ext>
            </a:extLst>
          </p:cNvPr>
          <p:cNvSpPr/>
          <p:nvPr/>
        </p:nvSpPr>
        <p:spPr>
          <a:xfrm rot="16200000">
            <a:off x="4170343" y="6466902"/>
            <a:ext cx="52958" cy="11851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等腰三角形 18">
            <a:extLst>
              <a:ext uri="{FF2B5EF4-FFF2-40B4-BE49-F238E27FC236}">
                <a16:creationId xmlns:a16="http://schemas.microsoft.com/office/drawing/2014/main" id="{64ADFA77-826B-4FEC-8D09-835411DDD6D5}"/>
              </a:ext>
            </a:extLst>
          </p:cNvPr>
          <p:cNvSpPr/>
          <p:nvPr/>
        </p:nvSpPr>
        <p:spPr>
          <a:xfrm rot="16200000">
            <a:off x="4167265" y="6836467"/>
            <a:ext cx="52958" cy="11851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本框 19">
            <a:extLst>
              <a:ext uri="{FF2B5EF4-FFF2-40B4-BE49-F238E27FC236}">
                <a16:creationId xmlns:a16="http://schemas.microsoft.com/office/drawing/2014/main" id="{89EFC766-8C5A-4A4C-8406-17BCDAC7EC67}"/>
              </a:ext>
            </a:extLst>
          </p:cNvPr>
          <p:cNvSpPr txBox="1"/>
          <p:nvPr/>
        </p:nvSpPr>
        <p:spPr>
          <a:xfrm>
            <a:off x="4241543" y="6410189"/>
            <a:ext cx="591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35kDa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20">
            <a:extLst>
              <a:ext uri="{FF2B5EF4-FFF2-40B4-BE49-F238E27FC236}">
                <a16:creationId xmlns:a16="http://schemas.microsoft.com/office/drawing/2014/main" id="{950F4D6C-513C-47D6-BDBA-E3E361C71E0B}"/>
              </a:ext>
            </a:extLst>
          </p:cNvPr>
          <p:cNvSpPr txBox="1"/>
          <p:nvPr/>
        </p:nvSpPr>
        <p:spPr>
          <a:xfrm>
            <a:off x="4241543" y="6571286"/>
            <a:ext cx="591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本框 21">
            <a:extLst>
              <a:ext uri="{FF2B5EF4-FFF2-40B4-BE49-F238E27FC236}">
                <a16:creationId xmlns:a16="http://schemas.microsoft.com/office/drawing/2014/main" id="{8505611E-0603-4401-ADE3-BF69C94DB20D}"/>
              </a:ext>
            </a:extLst>
          </p:cNvPr>
          <p:cNvSpPr txBox="1"/>
          <p:nvPr/>
        </p:nvSpPr>
        <p:spPr>
          <a:xfrm>
            <a:off x="4242421" y="6788003"/>
            <a:ext cx="591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15kDa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37">
            <a:extLst>
              <a:ext uri="{FF2B5EF4-FFF2-40B4-BE49-F238E27FC236}">
                <a16:creationId xmlns:a16="http://schemas.microsoft.com/office/drawing/2014/main" id="{97F7F6AC-F163-4721-9D9E-B363385889D5}"/>
              </a:ext>
            </a:extLst>
          </p:cNvPr>
          <p:cNvSpPr txBox="1"/>
          <p:nvPr/>
        </p:nvSpPr>
        <p:spPr>
          <a:xfrm>
            <a:off x="2033626" y="6723615"/>
            <a:ext cx="9668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His-tag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直接连接符 23">
            <a:extLst>
              <a:ext uri="{FF2B5EF4-FFF2-40B4-BE49-F238E27FC236}">
                <a16:creationId xmlns:a16="http://schemas.microsoft.com/office/drawing/2014/main" id="{08E026E1-FECC-4A2A-89B4-7EB691C1F05C}"/>
              </a:ext>
            </a:extLst>
          </p:cNvPr>
          <p:cNvCxnSpPr>
            <a:cxnSpLocks/>
          </p:cNvCxnSpPr>
          <p:nvPr/>
        </p:nvCxnSpPr>
        <p:spPr>
          <a:xfrm>
            <a:off x="2779938" y="5916369"/>
            <a:ext cx="1313039" cy="228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A0BADA0B-7067-4319-86F8-FC19A87CC23C}"/>
              </a:ext>
            </a:extLst>
          </p:cNvPr>
          <p:cNvSpPr txBox="1"/>
          <p:nvPr/>
        </p:nvSpPr>
        <p:spPr>
          <a:xfrm>
            <a:off x="2703293" y="5909140"/>
            <a:ext cx="675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rMMP14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15">
            <a:extLst>
              <a:ext uri="{FF2B5EF4-FFF2-40B4-BE49-F238E27FC236}">
                <a16:creationId xmlns:a16="http://schemas.microsoft.com/office/drawing/2014/main" id="{60E15B66-6F3C-4895-99FF-907CA755E759}"/>
              </a:ext>
            </a:extLst>
          </p:cNvPr>
          <p:cNvSpPr txBox="1"/>
          <p:nvPr/>
        </p:nvSpPr>
        <p:spPr>
          <a:xfrm>
            <a:off x="3376397" y="5909543"/>
            <a:ext cx="675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rMMP14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直接连接符 27">
            <a:extLst>
              <a:ext uri="{FF2B5EF4-FFF2-40B4-BE49-F238E27FC236}">
                <a16:creationId xmlns:a16="http://schemas.microsoft.com/office/drawing/2014/main" id="{E32E7FB7-F826-4829-A14D-AC3A4D36E848}"/>
              </a:ext>
            </a:extLst>
          </p:cNvPr>
          <p:cNvCxnSpPr>
            <a:cxnSpLocks/>
          </p:cNvCxnSpPr>
          <p:nvPr/>
        </p:nvCxnSpPr>
        <p:spPr>
          <a:xfrm>
            <a:off x="3487311" y="6101464"/>
            <a:ext cx="36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接连接符 28">
            <a:extLst>
              <a:ext uri="{FF2B5EF4-FFF2-40B4-BE49-F238E27FC236}">
                <a16:creationId xmlns:a16="http://schemas.microsoft.com/office/drawing/2014/main" id="{0F04E113-7C81-4EBE-B4A2-744E24143DC5}"/>
              </a:ext>
            </a:extLst>
          </p:cNvPr>
          <p:cNvCxnSpPr>
            <a:cxnSpLocks/>
          </p:cNvCxnSpPr>
          <p:nvPr/>
        </p:nvCxnSpPr>
        <p:spPr>
          <a:xfrm>
            <a:off x="2811578" y="6101464"/>
            <a:ext cx="36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Box 15">
            <a:extLst>
              <a:ext uri="{FF2B5EF4-FFF2-40B4-BE49-F238E27FC236}">
                <a16:creationId xmlns:a16="http://schemas.microsoft.com/office/drawing/2014/main" id="{E9698B09-CB2F-46AF-8306-D8EE1697684C}"/>
              </a:ext>
            </a:extLst>
          </p:cNvPr>
          <p:cNvSpPr txBox="1"/>
          <p:nvPr/>
        </p:nvSpPr>
        <p:spPr>
          <a:xfrm>
            <a:off x="2662947" y="6097093"/>
            <a:ext cx="675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EDTA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05D1744A-B2A6-4EFF-913A-8701CF2CA822}"/>
              </a:ext>
            </a:extLst>
          </p:cNvPr>
          <p:cNvSpPr txBox="1"/>
          <p:nvPr/>
        </p:nvSpPr>
        <p:spPr>
          <a:xfrm>
            <a:off x="3299752" y="6085533"/>
            <a:ext cx="675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EDTA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直接连接符 26">
            <a:extLst>
              <a:ext uri="{FF2B5EF4-FFF2-40B4-BE49-F238E27FC236}">
                <a16:creationId xmlns:a16="http://schemas.microsoft.com/office/drawing/2014/main" id="{875EE583-E086-4160-B8E2-866A0DFB3644}"/>
              </a:ext>
            </a:extLst>
          </p:cNvPr>
          <p:cNvCxnSpPr>
            <a:cxnSpLocks/>
          </p:cNvCxnSpPr>
          <p:nvPr/>
        </p:nvCxnSpPr>
        <p:spPr>
          <a:xfrm>
            <a:off x="2779938" y="6281536"/>
            <a:ext cx="18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接连接符 31">
            <a:extLst>
              <a:ext uri="{FF2B5EF4-FFF2-40B4-BE49-F238E27FC236}">
                <a16:creationId xmlns:a16="http://schemas.microsoft.com/office/drawing/2014/main" id="{EDA5D4FA-7F17-4AF5-A486-1834512AF7CF}"/>
              </a:ext>
            </a:extLst>
          </p:cNvPr>
          <p:cNvCxnSpPr>
            <a:cxnSpLocks/>
          </p:cNvCxnSpPr>
          <p:nvPr/>
        </p:nvCxnSpPr>
        <p:spPr>
          <a:xfrm>
            <a:off x="3444905" y="6260683"/>
            <a:ext cx="18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C6D72397-E2C3-4FFA-A0DF-9A17E671FC5E}"/>
              </a:ext>
            </a:extLst>
          </p:cNvPr>
          <p:cNvSpPr txBox="1"/>
          <p:nvPr/>
        </p:nvSpPr>
        <p:spPr>
          <a:xfrm flipH="1">
            <a:off x="601999" y="4955207"/>
            <a:ext cx="114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</a:t>
            </a:r>
            <a:endParaRPr lang="en-HK" dirty="0"/>
          </a:p>
        </p:txBody>
      </p:sp>
      <p:sp>
        <p:nvSpPr>
          <p:cNvPr id="99" name="文本框 11">
            <a:extLst>
              <a:ext uri="{FF2B5EF4-FFF2-40B4-BE49-F238E27FC236}">
                <a16:creationId xmlns:a16="http://schemas.microsoft.com/office/drawing/2014/main" id="{0C0E3EB6-53BD-41D6-B873-55A381C42DF5}"/>
              </a:ext>
            </a:extLst>
          </p:cNvPr>
          <p:cNvSpPr txBox="1"/>
          <p:nvPr/>
        </p:nvSpPr>
        <p:spPr>
          <a:xfrm>
            <a:off x="3196249" y="7160647"/>
            <a:ext cx="1360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deglycosylation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直接连接符 10">
            <a:extLst>
              <a:ext uri="{FF2B5EF4-FFF2-40B4-BE49-F238E27FC236}">
                <a16:creationId xmlns:a16="http://schemas.microsoft.com/office/drawing/2014/main" id="{28D2091D-11A0-4A43-9225-39A76D9C76C5}"/>
              </a:ext>
            </a:extLst>
          </p:cNvPr>
          <p:cNvCxnSpPr>
            <a:cxnSpLocks/>
          </p:cNvCxnSpPr>
          <p:nvPr/>
        </p:nvCxnSpPr>
        <p:spPr>
          <a:xfrm>
            <a:off x="3476907" y="7160647"/>
            <a:ext cx="59140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 descr="A picture containing text, close&#10;&#10;Description automatically generated">
            <a:extLst>
              <a:ext uri="{FF2B5EF4-FFF2-40B4-BE49-F238E27FC236}">
                <a16:creationId xmlns:a16="http://schemas.microsoft.com/office/drawing/2014/main" id="{93ECBE28-452F-4D7E-8B14-1B11A83C6E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376" y="2405866"/>
            <a:ext cx="1630186" cy="1185802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94E6D24-4A29-48FE-B2FF-FF532498EB15}"/>
              </a:ext>
            </a:extLst>
          </p:cNvPr>
          <p:cNvSpPr txBox="1"/>
          <p:nvPr/>
        </p:nvSpPr>
        <p:spPr>
          <a:xfrm>
            <a:off x="3788302" y="2932810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51ED3D3-1537-46C9-9E35-555AC683D239}"/>
              </a:ext>
            </a:extLst>
          </p:cNvPr>
          <p:cNvSpPr txBox="1"/>
          <p:nvPr/>
        </p:nvSpPr>
        <p:spPr>
          <a:xfrm>
            <a:off x="3788302" y="3132285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1A7A8F0-CE2E-4618-8A68-C45114B9CE8C}"/>
              </a:ext>
            </a:extLst>
          </p:cNvPr>
          <p:cNvSpPr txBox="1"/>
          <p:nvPr/>
        </p:nvSpPr>
        <p:spPr>
          <a:xfrm>
            <a:off x="3788302" y="3694553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54C9CFA-3A9F-45C3-BDB0-3BB9C1527E0E}"/>
              </a:ext>
            </a:extLst>
          </p:cNvPr>
          <p:cNvSpPr txBox="1"/>
          <p:nvPr/>
        </p:nvSpPr>
        <p:spPr>
          <a:xfrm>
            <a:off x="3798209" y="4016528"/>
            <a:ext cx="360056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CFF46A9-C924-4BDB-94AA-C1402EC5FE43}"/>
              </a:ext>
            </a:extLst>
          </p:cNvPr>
          <p:cNvSpPr txBox="1"/>
          <p:nvPr/>
        </p:nvSpPr>
        <p:spPr>
          <a:xfrm>
            <a:off x="3720100" y="2697392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AA308E0-C7C1-4A3F-8E96-D3DF97F3D3EF}"/>
              </a:ext>
            </a:extLst>
          </p:cNvPr>
          <p:cNvSpPr txBox="1"/>
          <p:nvPr/>
        </p:nvSpPr>
        <p:spPr>
          <a:xfrm>
            <a:off x="3738165" y="2137383"/>
            <a:ext cx="561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/>
              <a:t>kDa</a:t>
            </a:r>
            <a:endParaRPr lang="zh-CN" altLang="en-US" sz="1200" dirty="0"/>
          </a:p>
        </p:txBody>
      </p:sp>
      <p:pic>
        <p:nvPicPr>
          <p:cNvPr id="105" name="Picture 104" descr="A picture containing text, guitar&#10;&#10;Description automatically generated">
            <a:extLst>
              <a:ext uri="{FF2B5EF4-FFF2-40B4-BE49-F238E27FC236}">
                <a16:creationId xmlns:a16="http://schemas.microsoft.com/office/drawing/2014/main" id="{6013076C-149B-4167-8A12-D1693B4E46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449" y="3634222"/>
            <a:ext cx="1609953" cy="714338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AEFD327-DC04-4331-BE4E-147940C2A979}"/>
              </a:ext>
            </a:extLst>
          </p:cNvPr>
          <p:cNvCxnSpPr>
            <a:cxnSpLocks/>
          </p:cNvCxnSpPr>
          <p:nvPr/>
        </p:nvCxnSpPr>
        <p:spPr>
          <a:xfrm>
            <a:off x="4053355" y="270347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F1A0491-EF5A-40BC-9DE6-6877F8E06450}"/>
              </a:ext>
            </a:extLst>
          </p:cNvPr>
          <p:cNvCxnSpPr>
            <a:cxnSpLocks/>
          </p:cNvCxnSpPr>
          <p:nvPr/>
        </p:nvCxnSpPr>
        <p:spPr>
          <a:xfrm>
            <a:off x="4053355" y="2861860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0F6F6CC-D14A-4706-8A2C-392DF6E3ABBC}"/>
              </a:ext>
            </a:extLst>
          </p:cNvPr>
          <p:cNvCxnSpPr>
            <a:cxnSpLocks/>
          </p:cNvCxnSpPr>
          <p:nvPr/>
        </p:nvCxnSpPr>
        <p:spPr>
          <a:xfrm>
            <a:off x="4053355" y="3095722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E861DC0-6F6F-4CF5-9D70-F93FA00452E8}"/>
              </a:ext>
            </a:extLst>
          </p:cNvPr>
          <p:cNvCxnSpPr>
            <a:cxnSpLocks/>
          </p:cNvCxnSpPr>
          <p:nvPr/>
        </p:nvCxnSpPr>
        <p:spPr>
          <a:xfrm>
            <a:off x="4053355" y="3290251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9BD3F16-4793-4B25-87CC-46E245D8D262}"/>
              </a:ext>
            </a:extLst>
          </p:cNvPr>
          <p:cNvCxnSpPr>
            <a:cxnSpLocks/>
          </p:cNvCxnSpPr>
          <p:nvPr/>
        </p:nvCxnSpPr>
        <p:spPr>
          <a:xfrm>
            <a:off x="4053355" y="253707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0F8D56C1-2A50-4D47-9CA9-BB7A5D84BC79}"/>
              </a:ext>
            </a:extLst>
          </p:cNvPr>
          <p:cNvCxnSpPr>
            <a:cxnSpLocks/>
          </p:cNvCxnSpPr>
          <p:nvPr/>
        </p:nvCxnSpPr>
        <p:spPr>
          <a:xfrm>
            <a:off x="4053355" y="4161914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54D5AB48-684A-4466-BA41-75506BF30F6F}"/>
              </a:ext>
            </a:extLst>
          </p:cNvPr>
          <p:cNvCxnSpPr>
            <a:cxnSpLocks/>
          </p:cNvCxnSpPr>
          <p:nvPr/>
        </p:nvCxnSpPr>
        <p:spPr>
          <a:xfrm>
            <a:off x="4053355" y="384669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F4DF085B-B07D-4A16-A010-4521738B2D2D}"/>
              </a:ext>
            </a:extLst>
          </p:cNvPr>
          <p:cNvSpPr txBox="1"/>
          <p:nvPr/>
        </p:nvSpPr>
        <p:spPr>
          <a:xfrm>
            <a:off x="3722069" y="2540496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7533C16-8D84-4236-BBE0-0DEB39DDC057}"/>
              </a:ext>
            </a:extLst>
          </p:cNvPr>
          <p:cNvSpPr txBox="1"/>
          <p:nvPr/>
        </p:nvSpPr>
        <p:spPr>
          <a:xfrm>
            <a:off x="3723237" y="2385288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CE99AF5-31A9-4FC8-9765-0C3E8EB500B6}"/>
              </a:ext>
            </a:extLst>
          </p:cNvPr>
          <p:cNvSpPr txBox="1"/>
          <p:nvPr/>
        </p:nvSpPr>
        <p:spPr>
          <a:xfrm>
            <a:off x="5729359" y="2836097"/>
            <a:ext cx="690144" cy="32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7D440B0-1BDE-45F2-A11F-57522E191F3C}"/>
              </a:ext>
            </a:extLst>
          </p:cNvPr>
          <p:cNvSpPr txBox="1"/>
          <p:nvPr/>
        </p:nvSpPr>
        <p:spPr>
          <a:xfrm>
            <a:off x="5729359" y="3642466"/>
            <a:ext cx="8422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(internal control)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Picture 116" descr="A close up of a keyboard&#10;&#10;Description automatically generated with low confidence">
            <a:extLst>
              <a:ext uri="{FF2B5EF4-FFF2-40B4-BE49-F238E27FC236}">
                <a16:creationId xmlns:a16="http://schemas.microsoft.com/office/drawing/2014/main" id="{2E08ABBE-8763-4DC2-AD26-5CAC93CC78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728" y="3619463"/>
            <a:ext cx="1503009" cy="703623"/>
          </a:xfrm>
          <a:prstGeom prst="rect">
            <a:avLst/>
          </a:prstGeom>
        </p:spPr>
      </p:pic>
      <p:pic>
        <p:nvPicPr>
          <p:cNvPr id="118" name="Picture 117" descr="A picture containing text, close, blurry&#10;&#10;Description automatically generated">
            <a:extLst>
              <a:ext uri="{FF2B5EF4-FFF2-40B4-BE49-F238E27FC236}">
                <a16:creationId xmlns:a16="http://schemas.microsoft.com/office/drawing/2014/main" id="{3557A056-155C-4855-98A3-BF6F40508B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865" y="2452711"/>
            <a:ext cx="1508789" cy="1132226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1307A1DE-5E53-4E9A-8F40-7AEFC2B01F7A}"/>
              </a:ext>
            </a:extLst>
          </p:cNvPr>
          <p:cNvSpPr txBox="1"/>
          <p:nvPr/>
        </p:nvSpPr>
        <p:spPr>
          <a:xfrm>
            <a:off x="991055" y="2932810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7D7075F-4F04-4BB6-87A2-04539DC3304D}"/>
              </a:ext>
            </a:extLst>
          </p:cNvPr>
          <p:cNvSpPr txBox="1"/>
          <p:nvPr/>
        </p:nvSpPr>
        <p:spPr>
          <a:xfrm>
            <a:off x="991055" y="3132285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B4B1E44-01C8-4D2D-93EA-454DE9B9918A}"/>
              </a:ext>
            </a:extLst>
          </p:cNvPr>
          <p:cNvSpPr txBox="1"/>
          <p:nvPr/>
        </p:nvSpPr>
        <p:spPr>
          <a:xfrm>
            <a:off x="991055" y="3694553"/>
            <a:ext cx="379872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C06DD7B-F48A-47CF-8A19-615D5402F962}"/>
              </a:ext>
            </a:extLst>
          </p:cNvPr>
          <p:cNvSpPr txBox="1"/>
          <p:nvPr/>
        </p:nvSpPr>
        <p:spPr>
          <a:xfrm>
            <a:off x="1000962" y="4016528"/>
            <a:ext cx="360056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4FDCC00-6B78-4218-AD1E-FA1FA649B284}"/>
              </a:ext>
            </a:extLst>
          </p:cNvPr>
          <p:cNvSpPr txBox="1"/>
          <p:nvPr/>
        </p:nvSpPr>
        <p:spPr>
          <a:xfrm>
            <a:off x="922853" y="2697392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C53628-2E87-4DC5-86F2-640F47A8EA2A}"/>
              </a:ext>
            </a:extLst>
          </p:cNvPr>
          <p:cNvSpPr txBox="1"/>
          <p:nvPr/>
        </p:nvSpPr>
        <p:spPr>
          <a:xfrm>
            <a:off x="940918" y="2137383"/>
            <a:ext cx="561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/>
              <a:t>kDa</a:t>
            </a:r>
            <a:endParaRPr lang="zh-CN" altLang="en-US" sz="1200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26D53A6-5120-4A22-B4DB-8326C05C8E10}"/>
              </a:ext>
            </a:extLst>
          </p:cNvPr>
          <p:cNvCxnSpPr>
            <a:cxnSpLocks/>
          </p:cNvCxnSpPr>
          <p:nvPr/>
        </p:nvCxnSpPr>
        <p:spPr>
          <a:xfrm>
            <a:off x="1256108" y="270347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459D2786-2D71-4663-B523-0FAF0735C9CB}"/>
              </a:ext>
            </a:extLst>
          </p:cNvPr>
          <p:cNvCxnSpPr>
            <a:cxnSpLocks/>
          </p:cNvCxnSpPr>
          <p:nvPr/>
        </p:nvCxnSpPr>
        <p:spPr>
          <a:xfrm>
            <a:off x="1256108" y="2861860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58B8A35-AF29-4D32-AF03-2658F45CB4C3}"/>
              </a:ext>
            </a:extLst>
          </p:cNvPr>
          <p:cNvCxnSpPr>
            <a:cxnSpLocks/>
          </p:cNvCxnSpPr>
          <p:nvPr/>
        </p:nvCxnSpPr>
        <p:spPr>
          <a:xfrm>
            <a:off x="1256108" y="3095722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9AC834C7-9021-4E6A-A673-964ADC19B524}"/>
              </a:ext>
            </a:extLst>
          </p:cNvPr>
          <p:cNvCxnSpPr>
            <a:cxnSpLocks/>
          </p:cNvCxnSpPr>
          <p:nvPr/>
        </p:nvCxnSpPr>
        <p:spPr>
          <a:xfrm>
            <a:off x="1256108" y="3290251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B56F4E2-5A20-486D-8060-AA2AFDCC46F5}"/>
              </a:ext>
            </a:extLst>
          </p:cNvPr>
          <p:cNvCxnSpPr>
            <a:cxnSpLocks/>
          </p:cNvCxnSpPr>
          <p:nvPr/>
        </p:nvCxnSpPr>
        <p:spPr>
          <a:xfrm>
            <a:off x="1256108" y="253707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D5BD60C-6D70-478C-BBF2-ED1C50C07F51}"/>
              </a:ext>
            </a:extLst>
          </p:cNvPr>
          <p:cNvCxnSpPr>
            <a:cxnSpLocks/>
          </p:cNvCxnSpPr>
          <p:nvPr/>
        </p:nvCxnSpPr>
        <p:spPr>
          <a:xfrm>
            <a:off x="1256108" y="4161914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F408740-E8C6-43D1-99E5-7A02636932D5}"/>
              </a:ext>
            </a:extLst>
          </p:cNvPr>
          <p:cNvCxnSpPr>
            <a:cxnSpLocks/>
          </p:cNvCxnSpPr>
          <p:nvPr/>
        </p:nvCxnSpPr>
        <p:spPr>
          <a:xfrm>
            <a:off x="1256108" y="3846693"/>
            <a:ext cx="6827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B3995FB7-1CC0-487E-95AB-AF22319C4863}"/>
              </a:ext>
            </a:extLst>
          </p:cNvPr>
          <p:cNvSpPr txBox="1"/>
          <p:nvPr/>
        </p:nvSpPr>
        <p:spPr>
          <a:xfrm>
            <a:off x="924822" y="2540496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B7CA9D3-F413-4C28-A686-69742DC6FC4F}"/>
              </a:ext>
            </a:extLst>
          </p:cNvPr>
          <p:cNvSpPr txBox="1"/>
          <p:nvPr/>
        </p:nvSpPr>
        <p:spPr>
          <a:xfrm>
            <a:off x="925990" y="2385288"/>
            <a:ext cx="444014" cy="306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ECBD14F-5DCB-45BF-A861-0EB636A4BA7F}"/>
              </a:ext>
            </a:extLst>
          </p:cNvPr>
          <p:cNvSpPr txBox="1"/>
          <p:nvPr/>
        </p:nvSpPr>
        <p:spPr>
          <a:xfrm>
            <a:off x="2836256" y="2771130"/>
            <a:ext cx="788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MMP14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CB5AC70-D599-40A0-A0EF-315872E29543}"/>
              </a:ext>
            </a:extLst>
          </p:cNvPr>
          <p:cNvSpPr txBox="1"/>
          <p:nvPr/>
        </p:nvSpPr>
        <p:spPr>
          <a:xfrm>
            <a:off x="2829604" y="3708949"/>
            <a:ext cx="78823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  <a:p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 Box 2">
            <a:extLst>
              <a:ext uri="{FF2B5EF4-FFF2-40B4-BE49-F238E27FC236}">
                <a16:creationId xmlns:a16="http://schemas.microsoft.com/office/drawing/2014/main" id="{6C9E7987-B363-4FDD-859A-1AEC89DDF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911" y="1435759"/>
            <a:ext cx="399902" cy="42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51435" tIns="25718" rIns="51435" bIns="25718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450"/>
              </a:spcAft>
            </a:pPr>
            <a:r>
              <a:rPr lang="en-HK" altLang="zh-CN" sz="2200" b="1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</a:t>
            </a:r>
            <a:endParaRPr lang="en-HK" sz="22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A8E610-C24E-4689-B57B-D71A54055713}"/>
              </a:ext>
            </a:extLst>
          </p:cNvPr>
          <p:cNvSpPr/>
          <p:nvPr/>
        </p:nvSpPr>
        <p:spPr>
          <a:xfrm>
            <a:off x="2220664" y="2405867"/>
            <a:ext cx="647438" cy="195791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8BB915B-2070-466D-9D15-5B73999D821D}"/>
              </a:ext>
            </a:extLst>
          </p:cNvPr>
          <p:cNvSpPr/>
          <p:nvPr/>
        </p:nvSpPr>
        <p:spPr>
          <a:xfrm>
            <a:off x="4998358" y="2339846"/>
            <a:ext cx="647438" cy="195791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B021076-0983-4A6C-AF79-95048A07A35F}"/>
              </a:ext>
            </a:extLst>
          </p:cNvPr>
          <p:cNvSpPr txBox="1"/>
          <p:nvPr/>
        </p:nvSpPr>
        <p:spPr>
          <a:xfrm flipH="1">
            <a:off x="586567" y="471354"/>
            <a:ext cx="114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</a:t>
            </a:r>
            <a:endParaRPr lang="en-H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99980C-1423-58E3-9540-727DA5EEC1E6}"/>
              </a:ext>
            </a:extLst>
          </p:cNvPr>
          <p:cNvSpPr txBox="1"/>
          <p:nvPr/>
        </p:nvSpPr>
        <p:spPr>
          <a:xfrm rot="18900000">
            <a:off x="4932337" y="1524539"/>
            <a:ext cx="807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80FED-56DD-6FBE-8922-82FF16634332}"/>
              </a:ext>
            </a:extLst>
          </p:cNvPr>
          <p:cNvSpPr txBox="1"/>
          <p:nvPr/>
        </p:nvSpPr>
        <p:spPr>
          <a:xfrm rot="18900000">
            <a:off x="5213147" y="1493604"/>
            <a:ext cx="918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MMP14KO</a:t>
            </a:r>
            <a:endParaRPr lang="en-HK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CED4BB-152D-599C-D902-675114E9A657}"/>
              </a:ext>
            </a:extLst>
          </p:cNvPr>
          <p:cNvSpPr txBox="1"/>
          <p:nvPr/>
        </p:nvSpPr>
        <p:spPr>
          <a:xfrm rot="18900000">
            <a:off x="4305010" y="1512227"/>
            <a:ext cx="8113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FAD820-144F-651D-152C-CD7C9D89F270}"/>
              </a:ext>
            </a:extLst>
          </p:cNvPr>
          <p:cNvSpPr txBox="1"/>
          <p:nvPr/>
        </p:nvSpPr>
        <p:spPr>
          <a:xfrm rot="18900000">
            <a:off x="4590125" y="1474732"/>
            <a:ext cx="957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MMP14KO</a:t>
            </a:r>
            <a:endParaRPr lang="en-HK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8588EE-D9CF-34DA-F22A-57EC712DAF98}"/>
              </a:ext>
            </a:extLst>
          </p:cNvPr>
          <p:cNvSpPr txBox="1"/>
          <p:nvPr/>
        </p:nvSpPr>
        <p:spPr>
          <a:xfrm>
            <a:off x="3520630" y="1883830"/>
            <a:ext cx="93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PNGaseF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65D66-AC59-A933-FECE-14E33A69978D}"/>
              </a:ext>
            </a:extLst>
          </p:cNvPr>
          <p:cNvSpPr txBox="1"/>
          <p:nvPr/>
        </p:nvSpPr>
        <p:spPr>
          <a:xfrm>
            <a:off x="5030013" y="1892564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0E055-2BFD-4F9E-9F17-CA92649F09C2}"/>
              </a:ext>
            </a:extLst>
          </p:cNvPr>
          <p:cNvSpPr txBox="1"/>
          <p:nvPr/>
        </p:nvSpPr>
        <p:spPr>
          <a:xfrm>
            <a:off x="5313214" y="1892564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CFE5FC-7871-8302-2E2F-8A2F653806ED}"/>
              </a:ext>
            </a:extLst>
          </p:cNvPr>
          <p:cNvSpPr txBox="1"/>
          <p:nvPr/>
        </p:nvSpPr>
        <p:spPr>
          <a:xfrm>
            <a:off x="4405711" y="1892564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EA748E-EFA7-F563-4961-29C301D5CEFE}"/>
              </a:ext>
            </a:extLst>
          </p:cNvPr>
          <p:cNvSpPr txBox="1"/>
          <p:nvPr/>
        </p:nvSpPr>
        <p:spPr>
          <a:xfrm>
            <a:off x="4688912" y="1892564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3682B1-68DF-A65F-2927-D27203B1602B}"/>
              </a:ext>
            </a:extLst>
          </p:cNvPr>
          <p:cNvSpPr txBox="1"/>
          <p:nvPr/>
        </p:nvSpPr>
        <p:spPr>
          <a:xfrm rot="18900000">
            <a:off x="2214117" y="1598784"/>
            <a:ext cx="807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21AD86-2C32-9418-57AF-52CB87E30B54}"/>
              </a:ext>
            </a:extLst>
          </p:cNvPr>
          <p:cNvSpPr txBox="1"/>
          <p:nvPr/>
        </p:nvSpPr>
        <p:spPr>
          <a:xfrm rot="18900000">
            <a:off x="2494927" y="1567849"/>
            <a:ext cx="918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MMP14KO</a:t>
            </a:r>
            <a:endParaRPr lang="en-HK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043A98-DCFD-A0D9-0972-497359FD0366}"/>
              </a:ext>
            </a:extLst>
          </p:cNvPr>
          <p:cNvSpPr txBox="1"/>
          <p:nvPr/>
        </p:nvSpPr>
        <p:spPr>
          <a:xfrm rot="18900000">
            <a:off x="1586790" y="1586472"/>
            <a:ext cx="8113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0E2CC2-9C74-A771-0C4F-F4D07CF8595C}"/>
              </a:ext>
            </a:extLst>
          </p:cNvPr>
          <p:cNvSpPr txBox="1"/>
          <p:nvPr/>
        </p:nvSpPr>
        <p:spPr>
          <a:xfrm rot="18900000">
            <a:off x="1871905" y="1548977"/>
            <a:ext cx="957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100" b="1" dirty="0">
                <a:latin typeface="Arial" panose="020B0604020202020204" pitchFamily="34" charset="0"/>
                <a:cs typeface="Arial" panose="020B0604020202020204" pitchFamily="34" charset="0"/>
              </a:rPr>
              <a:t>MMP14KO</a:t>
            </a:r>
            <a:endParaRPr lang="en-HK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7E973-A8AE-E4DB-E95F-75D876C6F58A}"/>
              </a:ext>
            </a:extLst>
          </p:cNvPr>
          <p:cNvSpPr txBox="1"/>
          <p:nvPr/>
        </p:nvSpPr>
        <p:spPr>
          <a:xfrm>
            <a:off x="802410" y="1958075"/>
            <a:ext cx="93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PNGaseF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946B35-06C6-917E-FA21-5A683EBD95BE}"/>
              </a:ext>
            </a:extLst>
          </p:cNvPr>
          <p:cNvSpPr txBox="1"/>
          <p:nvPr/>
        </p:nvSpPr>
        <p:spPr>
          <a:xfrm>
            <a:off x="2311793" y="1966809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0EE582-7E01-C123-8125-BD1EDADF9F14}"/>
              </a:ext>
            </a:extLst>
          </p:cNvPr>
          <p:cNvSpPr txBox="1"/>
          <p:nvPr/>
        </p:nvSpPr>
        <p:spPr>
          <a:xfrm>
            <a:off x="2594994" y="1966809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9EF955-D59E-FDAE-E4B5-DE2409DCBD66}"/>
              </a:ext>
            </a:extLst>
          </p:cNvPr>
          <p:cNvSpPr txBox="1"/>
          <p:nvPr/>
        </p:nvSpPr>
        <p:spPr>
          <a:xfrm>
            <a:off x="1687491" y="1966809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3792D8-F750-A8A1-CBFF-A13EF7575733}"/>
              </a:ext>
            </a:extLst>
          </p:cNvPr>
          <p:cNvSpPr txBox="1"/>
          <p:nvPr/>
        </p:nvSpPr>
        <p:spPr>
          <a:xfrm>
            <a:off x="1970692" y="1966809"/>
            <a:ext cx="254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93435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2C0FC3-43CD-490F-96B0-B6EFFB095D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62" y="2092287"/>
            <a:ext cx="2410024" cy="1800000"/>
          </a:xfrm>
          <a:prstGeom prst="rect">
            <a:avLst/>
          </a:prstGeom>
        </p:spPr>
      </p:pic>
      <p:pic>
        <p:nvPicPr>
          <p:cNvPr id="5" name="Picture 4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07FDC39F-71CD-4E14-A2D1-17C288B1C8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62" y="4642847"/>
            <a:ext cx="2408129" cy="1800000"/>
          </a:xfrm>
          <a:prstGeom prst="rect">
            <a:avLst/>
          </a:prstGeom>
        </p:spPr>
      </p:pic>
      <p:pic>
        <p:nvPicPr>
          <p:cNvPr id="6" name="Picture 5" descr="A black object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1B4BEFDC-4594-409A-A671-555E67846C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255" y="2092287"/>
            <a:ext cx="2415789" cy="1800000"/>
          </a:xfrm>
          <a:prstGeom prst="rect">
            <a:avLst/>
          </a:prstGeom>
        </p:spPr>
      </p:pic>
      <p:pic>
        <p:nvPicPr>
          <p:cNvPr id="8" name="Picture 7" descr="A picture containing jack, white&#10;&#10;Description automatically generated">
            <a:extLst>
              <a:ext uri="{FF2B5EF4-FFF2-40B4-BE49-F238E27FC236}">
                <a16:creationId xmlns:a16="http://schemas.microsoft.com/office/drawing/2014/main" id="{C0D1025A-EF1C-4690-9899-07E2AB71C4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020" y="4672779"/>
            <a:ext cx="2410024" cy="18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DE7671-4651-472C-B22B-599DAC8B76C6}"/>
              </a:ext>
            </a:extLst>
          </p:cNvPr>
          <p:cNvSpPr txBox="1"/>
          <p:nvPr/>
        </p:nvSpPr>
        <p:spPr>
          <a:xfrm>
            <a:off x="927473" y="2769726"/>
            <a:ext cx="112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400" dirty="0"/>
              <a:t>PTH1R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42CF3-A213-451E-9AF8-DD4539DBB944}"/>
              </a:ext>
            </a:extLst>
          </p:cNvPr>
          <p:cNvSpPr txBox="1"/>
          <p:nvPr/>
        </p:nvSpPr>
        <p:spPr>
          <a:xfrm>
            <a:off x="3255447" y="5318146"/>
            <a:ext cx="112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400" dirty="0"/>
              <a:t>MMP14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B81F8B-E918-41C7-A459-798C67DAAEC6}"/>
              </a:ext>
            </a:extLst>
          </p:cNvPr>
          <p:cNvSpPr txBox="1"/>
          <p:nvPr/>
        </p:nvSpPr>
        <p:spPr>
          <a:xfrm>
            <a:off x="3311883" y="2992287"/>
            <a:ext cx="1034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β</a:t>
            </a:r>
            <a:r>
              <a:rPr lang="en-HK" sz="1400" dirty="0"/>
              <a:t>-actin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128028-C21D-47E1-B730-626FA029530D}"/>
              </a:ext>
            </a:extLst>
          </p:cNvPr>
          <p:cNvSpPr txBox="1"/>
          <p:nvPr/>
        </p:nvSpPr>
        <p:spPr>
          <a:xfrm>
            <a:off x="2394060" y="265268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0C4603-E648-4C80-A6A5-695ABABA3672}"/>
              </a:ext>
            </a:extLst>
          </p:cNvPr>
          <p:cNvSpPr txBox="1"/>
          <p:nvPr/>
        </p:nvSpPr>
        <p:spPr>
          <a:xfrm>
            <a:off x="2244723" y="5423802"/>
            <a:ext cx="570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ECA0005C-D6A2-4D9E-9F6B-063560BA0087}"/>
              </a:ext>
            </a:extLst>
          </p:cNvPr>
          <p:cNvSpPr/>
          <p:nvPr/>
        </p:nvSpPr>
        <p:spPr>
          <a:xfrm rot="16200000">
            <a:off x="2238145" y="5482100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B456921-33F0-4944-82AE-D6F1B4FFF8F3}"/>
              </a:ext>
            </a:extLst>
          </p:cNvPr>
          <p:cNvSpPr/>
          <p:nvPr/>
        </p:nvSpPr>
        <p:spPr>
          <a:xfrm rot="16200000">
            <a:off x="2387481" y="2726224"/>
            <a:ext cx="46826" cy="8700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1849AA-98E7-4AE6-9FC9-5A3DC81FE929}"/>
              </a:ext>
            </a:extLst>
          </p:cNvPr>
          <p:cNvSpPr txBox="1"/>
          <p:nvPr/>
        </p:nvSpPr>
        <p:spPr>
          <a:xfrm>
            <a:off x="5537798" y="5256591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3497938-2BE5-46CD-85B0-AD305394E4C0}"/>
              </a:ext>
            </a:extLst>
          </p:cNvPr>
          <p:cNvSpPr/>
          <p:nvPr/>
        </p:nvSpPr>
        <p:spPr>
          <a:xfrm rot="16200000">
            <a:off x="5531219" y="5330130"/>
            <a:ext cx="46826" cy="8700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764FCF-FC33-495E-88E9-E5CEE0731822}"/>
              </a:ext>
            </a:extLst>
          </p:cNvPr>
          <p:cNvSpPr txBox="1"/>
          <p:nvPr/>
        </p:nvSpPr>
        <p:spPr>
          <a:xfrm>
            <a:off x="2246883" y="5274808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FDE9296-C3CC-492A-81C5-13AA6F2C070C}"/>
              </a:ext>
            </a:extLst>
          </p:cNvPr>
          <p:cNvSpPr/>
          <p:nvPr/>
        </p:nvSpPr>
        <p:spPr>
          <a:xfrm rot="16200000">
            <a:off x="2240304" y="5348347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FCB10A-D133-4046-85A5-57D93A721E36}"/>
              </a:ext>
            </a:extLst>
          </p:cNvPr>
          <p:cNvSpPr txBox="1"/>
          <p:nvPr/>
        </p:nvSpPr>
        <p:spPr>
          <a:xfrm rot="17936464">
            <a:off x="1599332" y="1830582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416AB5-DD79-4350-9A2D-0570B2FF1E41}"/>
              </a:ext>
            </a:extLst>
          </p:cNvPr>
          <p:cNvSpPr txBox="1"/>
          <p:nvPr/>
        </p:nvSpPr>
        <p:spPr>
          <a:xfrm rot="17958854">
            <a:off x="1405989" y="1849119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46DABB-8A2E-40D5-AA51-E14B06FE3DB2}"/>
              </a:ext>
            </a:extLst>
          </p:cNvPr>
          <p:cNvSpPr txBox="1"/>
          <p:nvPr/>
        </p:nvSpPr>
        <p:spPr>
          <a:xfrm rot="17936464">
            <a:off x="4735295" y="4368376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3BCAC7-9B3B-4332-894B-C226ABEEB599}"/>
              </a:ext>
            </a:extLst>
          </p:cNvPr>
          <p:cNvSpPr txBox="1"/>
          <p:nvPr/>
        </p:nvSpPr>
        <p:spPr>
          <a:xfrm rot="17958854">
            <a:off x="4541952" y="4386913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42B006-C957-4E65-AA88-CC13F242DF0C}"/>
              </a:ext>
            </a:extLst>
          </p:cNvPr>
          <p:cNvSpPr txBox="1"/>
          <p:nvPr/>
        </p:nvSpPr>
        <p:spPr>
          <a:xfrm>
            <a:off x="1194440" y="3840713"/>
            <a:ext cx="1553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after </a:t>
            </a:r>
            <a:r>
              <a:rPr lang="en-US" sz="1200" dirty="0" err="1"/>
              <a:t>deglycosylation</a:t>
            </a:r>
            <a:endParaRPr lang="en-HK" sz="12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13A336B-A698-4831-B657-C682478055D3}"/>
              </a:ext>
            </a:extLst>
          </p:cNvPr>
          <p:cNvCxnSpPr/>
          <p:nvPr/>
        </p:nvCxnSpPr>
        <p:spPr>
          <a:xfrm>
            <a:off x="3939255" y="5472034"/>
            <a:ext cx="1043562" cy="30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8C384F8-893F-44F7-AE94-3676DEE35A8E}"/>
              </a:ext>
            </a:extLst>
          </p:cNvPr>
          <p:cNvSpPr txBox="1"/>
          <p:nvPr/>
        </p:nvSpPr>
        <p:spPr>
          <a:xfrm>
            <a:off x="3311883" y="5097206"/>
            <a:ext cx="1553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reblot</a:t>
            </a:r>
            <a:endParaRPr lang="en-HK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173798-A0FD-4010-903B-82DE08F40456}"/>
              </a:ext>
            </a:extLst>
          </p:cNvPr>
          <p:cNvSpPr txBox="1"/>
          <p:nvPr/>
        </p:nvSpPr>
        <p:spPr>
          <a:xfrm>
            <a:off x="3311883" y="2758327"/>
            <a:ext cx="1553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reblot</a:t>
            </a:r>
            <a:endParaRPr lang="en-HK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EF4C21-8921-4B0E-B61F-39C962E0CE70}"/>
              </a:ext>
            </a:extLst>
          </p:cNvPr>
          <p:cNvSpPr txBox="1"/>
          <p:nvPr/>
        </p:nvSpPr>
        <p:spPr>
          <a:xfrm flipH="1">
            <a:off x="418769" y="1108450"/>
            <a:ext cx="188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 blot 2 </a:t>
            </a:r>
            <a:endParaRPr lang="en-HK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0715B2-DBC0-4893-AD8E-FD13E386C49C}"/>
              </a:ext>
            </a:extLst>
          </p:cNvPr>
          <p:cNvSpPr txBox="1"/>
          <p:nvPr/>
        </p:nvSpPr>
        <p:spPr>
          <a:xfrm rot="17936464">
            <a:off x="4719310" y="1776486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A2D80D-21E9-4DB9-9AF7-CBEAD226CED4}"/>
              </a:ext>
            </a:extLst>
          </p:cNvPr>
          <p:cNvSpPr txBox="1"/>
          <p:nvPr/>
        </p:nvSpPr>
        <p:spPr>
          <a:xfrm rot="17958854">
            <a:off x="4525967" y="1795023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0DDD00-A6D3-2A44-5F56-AA39FB51BFAC}"/>
              </a:ext>
            </a:extLst>
          </p:cNvPr>
          <p:cNvSpPr txBox="1"/>
          <p:nvPr/>
        </p:nvSpPr>
        <p:spPr>
          <a:xfrm>
            <a:off x="2396644" y="2862059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D939AE85-A57E-92FF-6084-EEFCBFDB5822}"/>
              </a:ext>
            </a:extLst>
          </p:cNvPr>
          <p:cNvSpPr/>
          <p:nvPr/>
        </p:nvSpPr>
        <p:spPr>
          <a:xfrm rot="16200000">
            <a:off x="2387482" y="2926643"/>
            <a:ext cx="46826" cy="8700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88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5663078-83B3-49E1-95C3-D77E4D0242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9" b="21251"/>
          <a:stretch/>
        </p:blipFill>
        <p:spPr>
          <a:xfrm>
            <a:off x="178809" y="1866570"/>
            <a:ext cx="3918991" cy="2990449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8CA62B23-8463-4865-8877-3C3E4AABD8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33396" r="-29960" b="1"/>
          <a:stretch/>
        </p:blipFill>
        <p:spPr bwMode="auto">
          <a:xfrm>
            <a:off x="1145503" y="6699424"/>
            <a:ext cx="2160000" cy="156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9A6F11F-C543-4884-9832-67455AB55D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05" y="4563061"/>
            <a:ext cx="2960033" cy="23579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FD783E-00BA-4E2F-ADFE-D7445243FC45}"/>
              </a:ext>
            </a:extLst>
          </p:cNvPr>
          <p:cNvSpPr/>
          <p:nvPr/>
        </p:nvSpPr>
        <p:spPr>
          <a:xfrm>
            <a:off x="1299060" y="3421108"/>
            <a:ext cx="1608083" cy="6024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5B8D94-2BC8-4FCA-9D45-81CD4ED299A5}"/>
              </a:ext>
            </a:extLst>
          </p:cNvPr>
          <p:cNvSpPr/>
          <p:nvPr/>
        </p:nvSpPr>
        <p:spPr>
          <a:xfrm>
            <a:off x="1125639" y="5511426"/>
            <a:ext cx="1757856" cy="6024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A28CEB-1902-494B-8EF8-B987B6CCE6D6}"/>
              </a:ext>
            </a:extLst>
          </p:cNvPr>
          <p:cNvSpPr/>
          <p:nvPr/>
        </p:nvSpPr>
        <p:spPr>
          <a:xfrm>
            <a:off x="1145503" y="7238910"/>
            <a:ext cx="1832585" cy="6024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8C7F4CE6-CE4E-4846-BDF8-3FBAD76CBDA2}"/>
              </a:ext>
            </a:extLst>
          </p:cNvPr>
          <p:cNvSpPr txBox="1"/>
          <p:nvPr/>
        </p:nvSpPr>
        <p:spPr>
          <a:xfrm rot="17837971">
            <a:off x="2436390" y="2834764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920CBA10-16A5-4052-BA32-801336C7180D}"/>
              </a:ext>
            </a:extLst>
          </p:cNvPr>
          <p:cNvSpPr txBox="1"/>
          <p:nvPr/>
        </p:nvSpPr>
        <p:spPr>
          <a:xfrm>
            <a:off x="1615185" y="2716322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50789F-C2AC-481D-B73E-C68200A3B4FD}"/>
              </a:ext>
            </a:extLst>
          </p:cNvPr>
          <p:cNvSpPr txBox="1"/>
          <p:nvPr/>
        </p:nvSpPr>
        <p:spPr>
          <a:xfrm rot="17837971">
            <a:off x="2048038" y="3090842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A3D139-F701-43CA-B7AA-1E543AD0D519}"/>
              </a:ext>
            </a:extLst>
          </p:cNvPr>
          <p:cNvSpPr txBox="1"/>
          <p:nvPr/>
        </p:nvSpPr>
        <p:spPr>
          <a:xfrm rot="17837971">
            <a:off x="1840789" y="3090841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8D4D4A-8000-404A-8925-1F71FE585043}"/>
              </a:ext>
            </a:extLst>
          </p:cNvPr>
          <p:cNvCxnSpPr>
            <a:cxnSpLocks/>
          </p:cNvCxnSpPr>
          <p:nvPr/>
        </p:nvCxnSpPr>
        <p:spPr>
          <a:xfrm>
            <a:off x="1349262" y="2931766"/>
            <a:ext cx="12268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85C1702-2456-4C29-BF05-2E8A5F1E0310}"/>
              </a:ext>
            </a:extLst>
          </p:cNvPr>
          <p:cNvSpPr txBox="1"/>
          <p:nvPr/>
        </p:nvSpPr>
        <p:spPr>
          <a:xfrm rot="17837971">
            <a:off x="1629689" y="3080142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ADAM10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2657F6-9E7D-4D49-9722-8A24AC16B44E}"/>
              </a:ext>
            </a:extLst>
          </p:cNvPr>
          <p:cNvSpPr txBox="1"/>
          <p:nvPr/>
        </p:nvSpPr>
        <p:spPr>
          <a:xfrm rot="17837971">
            <a:off x="1398259" y="3090841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ADAM15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553D83-90BB-4630-AC48-75C9086E97EB}"/>
              </a:ext>
            </a:extLst>
          </p:cNvPr>
          <p:cNvSpPr txBox="1"/>
          <p:nvPr/>
        </p:nvSpPr>
        <p:spPr>
          <a:xfrm rot="17837971">
            <a:off x="1180455" y="3085694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ADAM17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14">
            <a:extLst>
              <a:ext uri="{FF2B5EF4-FFF2-40B4-BE49-F238E27FC236}">
                <a16:creationId xmlns:a16="http://schemas.microsoft.com/office/drawing/2014/main" id="{D76B625D-6C61-418D-945A-24EBACEC25E1}"/>
              </a:ext>
            </a:extLst>
          </p:cNvPr>
          <p:cNvSpPr txBox="1"/>
          <p:nvPr/>
        </p:nvSpPr>
        <p:spPr>
          <a:xfrm rot="17837971">
            <a:off x="2320713" y="5001401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15">
            <a:extLst>
              <a:ext uri="{FF2B5EF4-FFF2-40B4-BE49-F238E27FC236}">
                <a16:creationId xmlns:a16="http://schemas.microsoft.com/office/drawing/2014/main" id="{49388E28-C731-47E2-BED5-56BF66D80001}"/>
              </a:ext>
            </a:extLst>
          </p:cNvPr>
          <p:cNvSpPr txBox="1"/>
          <p:nvPr/>
        </p:nvSpPr>
        <p:spPr>
          <a:xfrm>
            <a:off x="1624966" y="4758377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71995F-9AD6-4ACF-8E4C-08122011D6C4}"/>
              </a:ext>
            </a:extLst>
          </p:cNvPr>
          <p:cNvSpPr txBox="1"/>
          <p:nvPr/>
        </p:nvSpPr>
        <p:spPr>
          <a:xfrm rot="17837971">
            <a:off x="2057819" y="5132897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DED271C-CC2A-43B2-A65C-7EBEE7FCD7E2}"/>
              </a:ext>
            </a:extLst>
          </p:cNvPr>
          <p:cNvSpPr txBox="1"/>
          <p:nvPr/>
        </p:nvSpPr>
        <p:spPr>
          <a:xfrm rot="17837971">
            <a:off x="1850570" y="5132896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1AF3BA-833B-4B9A-89D2-0E8A6C4D95C8}"/>
              </a:ext>
            </a:extLst>
          </p:cNvPr>
          <p:cNvCxnSpPr>
            <a:cxnSpLocks/>
          </p:cNvCxnSpPr>
          <p:nvPr/>
        </p:nvCxnSpPr>
        <p:spPr>
          <a:xfrm>
            <a:off x="1359043" y="4973821"/>
            <a:ext cx="12268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6812C4B-943A-420D-8211-083F7E8BFF89}"/>
              </a:ext>
            </a:extLst>
          </p:cNvPr>
          <p:cNvSpPr txBox="1"/>
          <p:nvPr/>
        </p:nvSpPr>
        <p:spPr>
          <a:xfrm rot="17837971">
            <a:off x="1639470" y="5122197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ADAM10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1BF78E-DD3C-487A-BCD1-9E00AC3E12AF}"/>
              </a:ext>
            </a:extLst>
          </p:cNvPr>
          <p:cNvSpPr txBox="1"/>
          <p:nvPr/>
        </p:nvSpPr>
        <p:spPr>
          <a:xfrm rot="17837971">
            <a:off x="1408040" y="5132896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ADAM15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92AEBC-8A89-4911-B8B0-9CFDB5942389}"/>
              </a:ext>
            </a:extLst>
          </p:cNvPr>
          <p:cNvSpPr txBox="1"/>
          <p:nvPr/>
        </p:nvSpPr>
        <p:spPr>
          <a:xfrm rot="17837971">
            <a:off x="1190236" y="5127749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ADAM17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14">
            <a:extLst>
              <a:ext uri="{FF2B5EF4-FFF2-40B4-BE49-F238E27FC236}">
                <a16:creationId xmlns:a16="http://schemas.microsoft.com/office/drawing/2014/main" id="{148E32C0-9FEA-4EEF-A058-8BCA1268B3D3}"/>
              </a:ext>
            </a:extLst>
          </p:cNvPr>
          <p:cNvSpPr txBox="1"/>
          <p:nvPr/>
        </p:nvSpPr>
        <p:spPr>
          <a:xfrm rot="17837971">
            <a:off x="2293535" y="6782456"/>
            <a:ext cx="9660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15">
            <a:extLst>
              <a:ext uri="{FF2B5EF4-FFF2-40B4-BE49-F238E27FC236}">
                <a16:creationId xmlns:a16="http://schemas.microsoft.com/office/drawing/2014/main" id="{7A9FB007-653B-4177-BFC3-14CFA6C6AB92}"/>
              </a:ext>
            </a:extLst>
          </p:cNvPr>
          <p:cNvSpPr txBox="1"/>
          <p:nvPr/>
        </p:nvSpPr>
        <p:spPr>
          <a:xfrm>
            <a:off x="1550370" y="6534715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PTH1R-HA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86911C-6EAF-498B-BF46-8759DF9F951E}"/>
              </a:ext>
            </a:extLst>
          </p:cNvPr>
          <p:cNvSpPr txBox="1"/>
          <p:nvPr/>
        </p:nvSpPr>
        <p:spPr>
          <a:xfrm rot="17837971">
            <a:off x="1917742" y="6913952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MT1-FL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7275F1-D724-40BA-9F26-63D6871AC5E2}"/>
              </a:ext>
            </a:extLst>
          </p:cNvPr>
          <p:cNvSpPr txBox="1"/>
          <p:nvPr/>
        </p:nvSpPr>
        <p:spPr>
          <a:xfrm rot="17837971">
            <a:off x="1710493" y="6913951"/>
            <a:ext cx="6286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MT1-EA 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FB073C7-77DE-4AAA-91B7-AE2DB7931313}"/>
              </a:ext>
            </a:extLst>
          </p:cNvPr>
          <p:cNvCxnSpPr>
            <a:cxnSpLocks/>
          </p:cNvCxnSpPr>
          <p:nvPr/>
        </p:nvCxnSpPr>
        <p:spPr>
          <a:xfrm>
            <a:off x="1254925" y="6754876"/>
            <a:ext cx="12268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4901EE-325D-4ED4-915A-79E1E9863C00}"/>
              </a:ext>
            </a:extLst>
          </p:cNvPr>
          <p:cNvSpPr txBox="1"/>
          <p:nvPr/>
        </p:nvSpPr>
        <p:spPr>
          <a:xfrm rot="17837971">
            <a:off x="1499393" y="6903252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ADAM10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0D95FCB-1950-40E3-873B-BD2F223A5949}"/>
              </a:ext>
            </a:extLst>
          </p:cNvPr>
          <p:cNvSpPr txBox="1"/>
          <p:nvPr/>
        </p:nvSpPr>
        <p:spPr>
          <a:xfrm rot="17837971">
            <a:off x="1267963" y="6913951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ADAM15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04AAD1-0756-49FF-A818-77FFCBA8A9B2}"/>
              </a:ext>
            </a:extLst>
          </p:cNvPr>
          <p:cNvSpPr txBox="1"/>
          <p:nvPr/>
        </p:nvSpPr>
        <p:spPr>
          <a:xfrm rot="17837971">
            <a:off x="1050159" y="6908804"/>
            <a:ext cx="592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ADAM17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C610A4-F8E4-40A4-89C7-739078FBA38F}"/>
              </a:ext>
            </a:extLst>
          </p:cNvPr>
          <p:cNvSpPr txBox="1"/>
          <p:nvPr/>
        </p:nvSpPr>
        <p:spPr>
          <a:xfrm flipH="1">
            <a:off x="259111" y="158866"/>
            <a:ext cx="173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Figure3 supplement 1</a:t>
            </a:r>
            <a:endParaRPr lang="en-HK" dirty="0"/>
          </a:p>
        </p:txBody>
      </p:sp>
      <p:pic>
        <p:nvPicPr>
          <p:cNvPr id="47" name="Picture 46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0271D8B0-029D-4CD3-A0E8-B10261E83B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747" y="3152861"/>
            <a:ext cx="1853262" cy="1440000"/>
          </a:xfrm>
          <a:prstGeom prst="rect">
            <a:avLst/>
          </a:prstGeom>
        </p:spPr>
      </p:pic>
      <p:pic>
        <p:nvPicPr>
          <p:cNvPr id="48" name="Picture 47" descr="A picture containing text&#10;&#10;Description automatically generated">
            <a:extLst>
              <a:ext uri="{FF2B5EF4-FFF2-40B4-BE49-F238E27FC236}">
                <a16:creationId xmlns:a16="http://schemas.microsoft.com/office/drawing/2014/main" id="{AA8FFA97-FA9B-4410-8A9D-5037D844AF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240" y="1558295"/>
            <a:ext cx="1853262" cy="1440000"/>
          </a:xfrm>
          <a:prstGeom prst="rect">
            <a:avLst/>
          </a:prstGeom>
        </p:spPr>
      </p:pic>
      <p:pic>
        <p:nvPicPr>
          <p:cNvPr id="49" name="Picture 48" descr="A screen 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418F626E-7163-4CDF-B3A6-86D93D17FC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629" y="5094715"/>
            <a:ext cx="1872265" cy="1440000"/>
          </a:xfrm>
          <a:prstGeom prst="rect">
            <a:avLst/>
          </a:prstGeom>
        </p:spPr>
      </p:pic>
      <p:sp>
        <p:nvSpPr>
          <p:cNvPr id="50" name="Isosceles Triangle 42">
            <a:extLst>
              <a:ext uri="{FF2B5EF4-FFF2-40B4-BE49-F238E27FC236}">
                <a16:creationId xmlns:a16="http://schemas.microsoft.com/office/drawing/2014/main" id="{02ABE21B-6B24-4833-9F2E-1BA346FB81F0}"/>
              </a:ext>
            </a:extLst>
          </p:cNvPr>
          <p:cNvSpPr/>
          <p:nvPr/>
        </p:nvSpPr>
        <p:spPr>
          <a:xfrm rot="16200000">
            <a:off x="6210432" y="5612370"/>
            <a:ext cx="45719" cy="4571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63">
            <a:extLst>
              <a:ext uri="{FF2B5EF4-FFF2-40B4-BE49-F238E27FC236}">
                <a16:creationId xmlns:a16="http://schemas.microsoft.com/office/drawing/2014/main" id="{0E5478C5-C42C-4A22-8971-2C9D17B03C75}"/>
              </a:ext>
            </a:extLst>
          </p:cNvPr>
          <p:cNvSpPr txBox="1"/>
          <p:nvPr/>
        </p:nvSpPr>
        <p:spPr>
          <a:xfrm>
            <a:off x="6200894" y="5528774"/>
            <a:ext cx="511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90kDa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Isosceles Triangle 42">
            <a:extLst>
              <a:ext uri="{FF2B5EF4-FFF2-40B4-BE49-F238E27FC236}">
                <a16:creationId xmlns:a16="http://schemas.microsoft.com/office/drawing/2014/main" id="{A729C60F-F537-41A0-8824-8FBB227534E9}"/>
              </a:ext>
            </a:extLst>
          </p:cNvPr>
          <p:cNvSpPr/>
          <p:nvPr/>
        </p:nvSpPr>
        <p:spPr>
          <a:xfrm rot="16200000">
            <a:off x="6201193" y="5722938"/>
            <a:ext cx="45719" cy="5602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65">
            <a:extLst>
              <a:ext uri="{FF2B5EF4-FFF2-40B4-BE49-F238E27FC236}">
                <a16:creationId xmlns:a16="http://schemas.microsoft.com/office/drawing/2014/main" id="{71E74A53-2CCC-4E5D-85CE-FD75830CC417}"/>
              </a:ext>
            </a:extLst>
          </p:cNvPr>
          <p:cNvSpPr txBox="1"/>
          <p:nvPr/>
        </p:nvSpPr>
        <p:spPr>
          <a:xfrm>
            <a:off x="6194186" y="5640111"/>
            <a:ext cx="4867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7CC5539-75C3-4F30-963C-0B20553F30F3}"/>
              </a:ext>
            </a:extLst>
          </p:cNvPr>
          <p:cNvSpPr txBox="1"/>
          <p:nvPr/>
        </p:nvSpPr>
        <p:spPr>
          <a:xfrm>
            <a:off x="3776012" y="2035599"/>
            <a:ext cx="926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HA-tag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941CFC-F2A7-400D-9777-7E114898865E}"/>
              </a:ext>
            </a:extLst>
          </p:cNvPr>
          <p:cNvSpPr txBox="1"/>
          <p:nvPr/>
        </p:nvSpPr>
        <p:spPr>
          <a:xfrm>
            <a:off x="3867339" y="3850254"/>
            <a:ext cx="742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MMP14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C3CEEF7-C038-40C5-9E1C-D965BF26291B}"/>
              </a:ext>
            </a:extLst>
          </p:cNvPr>
          <p:cNvSpPr txBox="1"/>
          <p:nvPr/>
        </p:nvSpPr>
        <p:spPr>
          <a:xfrm rot="18695369">
            <a:off x="5557729" y="1370510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Input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01F4234-EC13-46C1-9C48-FCD61654804F}"/>
              </a:ext>
            </a:extLst>
          </p:cNvPr>
          <p:cNvSpPr txBox="1"/>
          <p:nvPr/>
        </p:nvSpPr>
        <p:spPr>
          <a:xfrm>
            <a:off x="5449058" y="1320122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IP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36F2DA6-B3C9-442F-B800-04984CB62A02}"/>
              </a:ext>
            </a:extLst>
          </p:cNvPr>
          <p:cNvCxnSpPr/>
          <p:nvPr/>
        </p:nvCxnSpPr>
        <p:spPr>
          <a:xfrm>
            <a:off x="5449058" y="1558295"/>
            <a:ext cx="2506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FFC7D66-FCDF-4333-93E3-5E21E2B60C49}"/>
              </a:ext>
            </a:extLst>
          </p:cNvPr>
          <p:cNvSpPr txBox="1"/>
          <p:nvPr/>
        </p:nvSpPr>
        <p:spPr>
          <a:xfrm rot="18695369">
            <a:off x="5418824" y="1384057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HA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C200AC7-CE84-47B2-9575-7DCC60225F33}"/>
              </a:ext>
            </a:extLst>
          </p:cNvPr>
          <p:cNvSpPr txBox="1"/>
          <p:nvPr/>
        </p:nvSpPr>
        <p:spPr>
          <a:xfrm rot="18695369">
            <a:off x="5262813" y="1395821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IgG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BDE7A1-CD93-4302-84FF-4F5A59EBD1D4}"/>
              </a:ext>
            </a:extLst>
          </p:cNvPr>
          <p:cNvSpPr txBox="1"/>
          <p:nvPr/>
        </p:nvSpPr>
        <p:spPr>
          <a:xfrm rot="18695369">
            <a:off x="5572538" y="3159065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Input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4368AB-AEEF-49AD-BB95-CC1024F47926}"/>
              </a:ext>
            </a:extLst>
          </p:cNvPr>
          <p:cNvSpPr txBox="1"/>
          <p:nvPr/>
        </p:nvSpPr>
        <p:spPr>
          <a:xfrm>
            <a:off x="5463867" y="3108677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IP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2B3C216-F9AB-4A49-B1EA-B88B1ACAA363}"/>
              </a:ext>
            </a:extLst>
          </p:cNvPr>
          <p:cNvCxnSpPr/>
          <p:nvPr/>
        </p:nvCxnSpPr>
        <p:spPr>
          <a:xfrm>
            <a:off x="5463867" y="3346850"/>
            <a:ext cx="2506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FFEF04B-9C14-4440-8EAD-84FA960FAEA5}"/>
              </a:ext>
            </a:extLst>
          </p:cNvPr>
          <p:cNvSpPr txBox="1"/>
          <p:nvPr/>
        </p:nvSpPr>
        <p:spPr>
          <a:xfrm rot="18695369">
            <a:off x="5433633" y="3172612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HA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5E6D71F-A0B0-4F21-BE5E-B1610A3C4E5C}"/>
              </a:ext>
            </a:extLst>
          </p:cNvPr>
          <p:cNvSpPr txBox="1"/>
          <p:nvPr/>
        </p:nvSpPr>
        <p:spPr>
          <a:xfrm rot="18695369">
            <a:off x="5277622" y="3184376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IgG</a:t>
            </a:r>
          </a:p>
        </p:txBody>
      </p:sp>
      <p:sp>
        <p:nvSpPr>
          <p:cNvPr id="66" name="Isosceles Triangle 42">
            <a:extLst>
              <a:ext uri="{FF2B5EF4-FFF2-40B4-BE49-F238E27FC236}">
                <a16:creationId xmlns:a16="http://schemas.microsoft.com/office/drawing/2014/main" id="{CB1065D6-4BB8-4017-8237-6D32BF08A464}"/>
              </a:ext>
            </a:extLst>
          </p:cNvPr>
          <p:cNvSpPr/>
          <p:nvPr/>
        </p:nvSpPr>
        <p:spPr>
          <a:xfrm rot="16200000">
            <a:off x="5950957" y="3862338"/>
            <a:ext cx="45719" cy="4571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567">
            <a:extLst>
              <a:ext uri="{FF2B5EF4-FFF2-40B4-BE49-F238E27FC236}">
                <a16:creationId xmlns:a16="http://schemas.microsoft.com/office/drawing/2014/main" id="{550B721F-0D66-4DDE-AAF5-65CA54B4EDFE}"/>
              </a:ext>
            </a:extLst>
          </p:cNvPr>
          <p:cNvSpPr txBox="1"/>
          <p:nvPr/>
        </p:nvSpPr>
        <p:spPr>
          <a:xfrm>
            <a:off x="5941419" y="3778742"/>
            <a:ext cx="511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Isosceles Triangle 42">
            <a:extLst>
              <a:ext uri="{FF2B5EF4-FFF2-40B4-BE49-F238E27FC236}">
                <a16:creationId xmlns:a16="http://schemas.microsoft.com/office/drawing/2014/main" id="{B9C68313-DE24-441C-8645-01E9EF2B4839}"/>
              </a:ext>
            </a:extLst>
          </p:cNvPr>
          <p:cNvSpPr/>
          <p:nvPr/>
        </p:nvSpPr>
        <p:spPr>
          <a:xfrm rot="16200000">
            <a:off x="6022628" y="2087613"/>
            <a:ext cx="45719" cy="4571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563">
            <a:extLst>
              <a:ext uri="{FF2B5EF4-FFF2-40B4-BE49-F238E27FC236}">
                <a16:creationId xmlns:a16="http://schemas.microsoft.com/office/drawing/2014/main" id="{BB5AA5CB-DFEB-44C0-91DA-33070D5ADCC3}"/>
              </a:ext>
            </a:extLst>
          </p:cNvPr>
          <p:cNvSpPr txBox="1"/>
          <p:nvPr/>
        </p:nvSpPr>
        <p:spPr>
          <a:xfrm>
            <a:off x="6013090" y="2004017"/>
            <a:ext cx="511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90kDa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Isosceles Triangle 42">
            <a:extLst>
              <a:ext uri="{FF2B5EF4-FFF2-40B4-BE49-F238E27FC236}">
                <a16:creationId xmlns:a16="http://schemas.microsoft.com/office/drawing/2014/main" id="{A4A87C74-9A0B-4B0F-968A-AE8CBEBE38AE}"/>
              </a:ext>
            </a:extLst>
          </p:cNvPr>
          <p:cNvSpPr/>
          <p:nvPr/>
        </p:nvSpPr>
        <p:spPr>
          <a:xfrm rot="16200000">
            <a:off x="6013389" y="2198181"/>
            <a:ext cx="45719" cy="5602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565">
            <a:extLst>
              <a:ext uri="{FF2B5EF4-FFF2-40B4-BE49-F238E27FC236}">
                <a16:creationId xmlns:a16="http://schemas.microsoft.com/office/drawing/2014/main" id="{5C4B99A3-FBD7-4D92-A996-12D3C1960A8D}"/>
              </a:ext>
            </a:extLst>
          </p:cNvPr>
          <p:cNvSpPr txBox="1"/>
          <p:nvPr/>
        </p:nvSpPr>
        <p:spPr>
          <a:xfrm>
            <a:off x="6006382" y="2115354"/>
            <a:ext cx="4867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817D101-F530-4A80-B5F9-45B2C6CA7C59}"/>
              </a:ext>
            </a:extLst>
          </p:cNvPr>
          <p:cNvSpPr/>
          <p:nvPr/>
        </p:nvSpPr>
        <p:spPr>
          <a:xfrm>
            <a:off x="5433441" y="1850741"/>
            <a:ext cx="389532" cy="77709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E0ECD2C-40C4-4B78-8315-4056A8B21C38}"/>
              </a:ext>
            </a:extLst>
          </p:cNvPr>
          <p:cNvSpPr/>
          <p:nvPr/>
        </p:nvSpPr>
        <p:spPr>
          <a:xfrm>
            <a:off x="5430315" y="3612289"/>
            <a:ext cx="416868" cy="98057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84244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id="{862DA43B-4EEF-4664-BE2D-FAD3F2A2C883}"/>
              </a:ext>
            </a:extLst>
          </p:cNvPr>
          <p:cNvSpPr txBox="1"/>
          <p:nvPr/>
        </p:nvSpPr>
        <p:spPr>
          <a:xfrm flipH="1">
            <a:off x="101614" y="176444"/>
            <a:ext cx="173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Figure3 supplement 1</a:t>
            </a:r>
            <a:endParaRPr lang="en-HK" dirty="0"/>
          </a:p>
        </p:txBody>
      </p:sp>
      <p:pic>
        <p:nvPicPr>
          <p:cNvPr id="56" name="Picture 55" descr="Close-up of a faucet&#10;&#10;Description automatically generated with medium confidence">
            <a:extLst>
              <a:ext uri="{FF2B5EF4-FFF2-40B4-BE49-F238E27FC236}">
                <a16:creationId xmlns:a16="http://schemas.microsoft.com/office/drawing/2014/main" id="{213310EE-401D-4EC5-B6FD-A2D297771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047" y="1671736"/>
            <a:ext cx="1016000" cy="1440000"/>
          </a:xfrm>
          <a:prstGeom prst="rect">
            <a:avLst/>
          </a:prstGeom>
        </p:spPr>
      </p:pic>
      <p:pic>
        <p:nvPicPr>
          <p:cNvPr id="59" name="Picture 58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CBE61759-CB63-408D-B9CC-56890E1C15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379" y="3597323"/>
            <a:ext cx="2233512" cy="1668565"/>
          </a:xfrm>
          <a:prstGeom prst="rect">
            <a:avLst/>
          </a:prstGeom>
        </p:spPr>
      </p:pic>
      <p:pic>
        <p:nvPicPr>
          <p:cNvPr id="60" name="Picture 59" descr="A picture containing text, black, white, dark&#10;&#10;Description automatically generated">
            <a:extLst>
              <a:ext uri="{FF2B5EF4-FFF2-40B4-BE49-F238E27FC236}">
                <a16:creationId xmlns:a16="http://schemas.microsoft.com/office/drawing/2014/main" id="{A1D8C2DF-86DD-4EC2-8B77-9037CA1CFE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092" y="3459535"/>
            <a:ext cx="2410573" cy="1800000"/>
          </a:xfrm>
          <a:prstGeom prst="rect">
            <a:avLst/>
          </a:prstGeom>
        </p:spPr>
      </p:pic>
      <p:pic>
        <p:nvPicPr>
          <p:cNvPr id="62" name="Picture 61" descr="A picture containing jack&#10;&#10;Description automatically generated">
            <a:extLst>
              <a:ext uri="{FF2B5EF4-FFF2-40B4-BE49-F238E27FC236}">
                <a16:creationId xmlns:a16="http://schemas.microsoft.com/office/drawing/2014/main" id="{B80CBA73-4F90-4A79-93DE-94E68DDEF9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092" y="1552891"/>
            <a:ext cx="2409231" cy="180000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FA5B9124-9465-4A0B-B0BA-3716249E35CA}"/>
              </a:ext>
            </a:extLst>
          </p:cNvPr>
          <p:cNvSpPr txBox="1"/>
          <p:nvPr/>
        </p:nvSpPr>
        <p:spPr>
          <a:xfrm rot="18695369">
            <a:off x="4869830" y="1142166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Input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E63D35F-78C4-43DC-A382-91FC998BFCBC}"/>
              </a:ext>
            </a:extLst>
          </p:cNvPr>
          <p:cNvSpPr txBox="1"/>
          <p:nvPr/>
        </p:nvSpPr>
        <p:spPr>
          <a:xfrm>
            <a:off x="4641570" y="1049947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IP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6FFE7AE-650A-460A-B259-89212F548094}"/>
              </a:ext>
            </a:extLst>
          </p:cNvPr>
          <p:cNvCxnSpPr/>
          <p:nvPr/>
        </p:nvCxnSpPr>
        <p:spPr>
          <a:xfrm>
            <a:off x="4614673" y="1288120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88A86099-03F3-4DAD-8009-20ECB4951F59}"/>
              </a:ext>
            </a:extLst>
          </p:cNvPr>
          <p:cNvSpPr txBox="1"/>
          <p:nvPr/>
        </p:nvSpPr>
        <p:spPr>
          <a:xfrm rot="18695369">
            <a:off x="4638597" y="1141414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Flag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67F36F-76EC-4919-9C88-377F394CB094}"/>
              </a:ext>
            </a:extLst>
          </p:cNvPr>
          <p:cNvSpPr txBox="1"/>
          <p:nvPr/>
        </p:nvSpPr>
        <p:spPr>
          <a:xfrm rot="18695369">
            <a:off x="4455325" y="1125646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IgG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AFD96AA-782C-4CBF-A4E9-0908EBB78BC4}"/>
              </a:ext>
            </a:extLst>
          </p:cNvPr>
          <p:cNvSpPr/>
          <p:nvPr/>
        </p:nvSpPr>
        <p:spPr>
          <a:xfrm>
            <a:off x="4527125" y="1626151"/>
            <a:ext cx="792114" cy="1439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F44DB92-5587-4C69-A5CE-C2502D7671C0}"/>
              </a:ext>
            </a:extLst>
          </p:cNvPr>
          <p:cNvSpPr txBox="1"/>
          <p:nvPr/>
        </p:nvSpPr>
        <p:spPr>
          <a:xfrm>
            <a:off x="5424857" y="391668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644DC94A-4D2A-4A27-978F-82DF06E41478}"/>
              </a:ext>
            </a:extLst>
          </p:cNvPr>
          <p:cNvSpPr/>
          <p:nvPr/>
        </p:nvSpPr>
        <p:spPr>
          <a:xfrm rot="16200000">
            <a:off x="5418278" y="3990224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A5F386D-BF22-44C3-A830-75593C988CA5}"/>
              </a:ext>
            </a:extLst>
          </p:cNvPr>
          <p:cNvSpPr txBox="1"/>
          <p:nvPr/>
        </p:nvSpPr>
        <p:spPr>
          <a:xfrm>
            <a:off x="3477558" y="2022404"/>
            <a:ext cx="112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/>
              <a:t>PTH1R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94B17B-994E-4EC9-BD45-B8DE5E56D1B2}"/>
              </a:ext>
            </a:extLst>
          </p:cNvPr>
          <p:cNvSpPr/>
          <p:nvPr/>
        </p:nvSpPr>
        <p:spPr>
          <a:xfrm>
            <a:off x="1908444" y="1772087"/>
            <a:ext cx="501336" cy="89970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6517F50-1FC0-4BD7-83F2-D068570008F0}"/>
              </a:ext>
            </a:extLst>
          </p:cNvPr>
          <p:cNvSpPr txBox="1"/>
          <p:nvPr/>
        </p:nvSpPr>
        <p:spPr>
          <a:xfrm>
            <a:off x="2486704" y="411829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81E9AB0-C8C3-445E-B8A9-4F73CBEE5177}"/>
              </a:ext>
            </a:extLst>
          </p:cNvPr>
          <p:cNvSpPr/>
          <p:nvPr/>
        </p:nvSpPr>
        <p:spPr>
          <a:xfrm rot="16200000">
            <a:off x="2480125" y="4191834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774459-CCCF-4F87-9DC5-5CDF97002F3C}"/>
              </a:ext>
            </a:extLst>
          </p:cNvPr>
          <p:cNvSpPr txBox="1"/>
          <p:nvPr/>
        </p:nvSpPr>
        <p:spPr>
          <a:xfrm>
            <a:off x="2486705" y="2139241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F36022D4-36F7-4480-B06E-624ECA5A02B4}"/>
              </a:ext>
            </a:extLst>
          </p:cNvPr>
          <p:cNvSpPr/>
          <p:nvPr/>
        </p:nvSpPr>
        <p:spPr>
          <a:xfrm rot="16200000">
            <a:off x="2480126" y="2212780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E1A1AE8-3AB1-481E-A25E-F29869C53E1B}"/>
              </a:ext>
            </a:extLst>
          </p:cNvPr>
          <p:cNvSpPr txBox="1"/>
          <p:nvPr/>
        </p:nvSpPr>
        <p:spPr>
          <a:xfrm>
            <a:off x="711035" y="2104977"/>
            <a:ext cx="112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/>
              <a:t>MMP14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EFE9949-7F33-4920-A6F6-5F0BA20EB66C}"/>
              </a:ext>
            </a:extLst>
          </p:cNvPr>
          <p:cNvSpPr txBox="1"/>
          <p:nvPr/>
        </p:nvSpPr>
        <p:spPr>
          <a:xfrm rot="18695369">
            <a:off x="2109614" y="1275407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Input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8B1E440-BC3B-4CFB-A955-73993CA5E622}"/>
              </a:ext>
            </a:extLst>
          </p:cNvPr>
          <p:cNvSpPr txBox="1"/>
          <p:nvPr/>
        </p:nvSpPr>
        <p:spPr>
          <a:xfrm>
            <a:off x="1942012" y="1183939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IP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A03BD32-5143-4F79-AEB0-ECEA5514F7B4}"/>
              </a:ext>
            </a:extLst>
          </p:cNvPr>
          <p:cNvCxnSpPr/>
          <p:nvPr/>
        </p:nvCxnSpPr>
        <p:spPr>
          <a:xfrm>
            <a:off x="1915115" y="1422112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D4D2356-2B78-4977-9D6A-BDC35C6AAF25}"/>
              </a:ext>
            </a:extLst>
          </p:cNvPr>
          <p:cNvSpPr txBox="1"/>
          <p:nvPr/>
        </p:nvSpPr>
        <p:spPr>
          <a:xfrm rot="18695369">
            <a:off x="1939039" y="1275406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Flag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1B58283-C97B-403B-B8FF-3C2840C4F252}"/>
              </a:ext>
            </a:extLst>
          </p:cNvPr>
          <p:cNvSpPr txBox="1"/>
          <p:nvPr/>
        </p:nvSpPr>
        <p:spPr>
          <a:xfrm rot="18695369">
            <a:off x="1755767" y="1259638"/>
            <a:ext cx="736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IgG</a:t>
            </a:r>
          </a:p>
        </p:txBody>
      </p:sp>
    </p:spTree>
    <p:extLst>
      <p:ext uri="{BB962C8B-B14F-4D97-AF65-F5344CB8AC3E}">
        <p14:creationId xmlns:p14="http://schemas.microsoft.com/office/powerpoint/2010/main" val="2154758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230</Words>
  <Application>Microsoft Office PowerPoint</Application>
  <PresentationFormat>A4 Paper (210x297 mm)</PresentationFormat>
  <Paragraphs>188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Tsz Long Chu</dc:creator>
  <cp:lastModifiedBy>Tsz Long Chu</cp:lastModifiedBy>
  <cp:revision>2</cp:revision>
  <dcterms:created xsi:type="dcterms:W3CDTF">2023-01-11T14:54:13Z</dcterms:created>
  <dcterms:modified xsi:type="dcterms:W3CDTF">2023-01-11T14:59:52Z</dcterms:modified>
</cp:coreProperties>
</file>